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266" r:id="rId6"/>
    <p:sldId id="257" r:id="rId7"/>
    <p:sldId id="259" r:id="rId8"/>
    <p:sldId id="267" r:id="rId9"/>
    <p:sldId id="258" r:id="rId10"/>
    <p:sldId id="260" r:id="rId11"/>
    <p:sldId id="272" r:id="rId12"/>
    <p:sldId id="273" r:id="rId13"/>
    <p:sldId id="274" r:id="rId14"/>
    <p:sldId id="276" r:id="rId15"/>
    <p:sldId id="268" r:id="rId16"/>
    <p:sldId id="261" r:id="rId17"/>
    <p:sldId id="262" r:id="rId18"/>
    <p:sldId id="275" r:id="rId19"/>
    <p:sldId id="270" r:id="rId20"/>
    <p:sldId id="263" r:id="rId21"/>
    <p:sldId id="269" r:id="rId22"/>
    <p:sldId id="264" r:id="rId23"/>
    <p:sldId id="271" r:id="rId24"/>
    <p:sldId id="265"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EC7751-92E0-4F02-A451-B8CDD8B2C10D}" v="28" dt="2025-04-03T03:08:24.924"/>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1" d="100"/>
          <a:sy n="51" d="100"/>
        </p:scale>
        <p:origin x="52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no va" userId="7087e07b55804b0b" providerId="LiveId" clId="{FBEC7751-92E0-4F02-A451-B8CDD8B2C10D}"/>
    <pc:docChg chg="undo custSel addSld delSld modSld sldOrd">
      <pc:chgData name="inno va" userId="7087e07b55804b0b" providerId="LiveId" clId="{FBEC7751-92E0-4F02-A451-B8CDD8B2C10D}" dt="2025-04-03T03:32:37.984" v="1585" actId="255"/>
      <pc:docMkLst>
        <pc:docMk/>
      </pc:docMkLst>
      <pc:sldChg chg="delSp modSp mod">
        <pc:chgData name="inno va" userId="7087e07b55804b0b" providerId="LiveId" clId="{FBEC7751-92E0-4F02-A451-B8CDD8B2C10D}" dt="2025-04-03T01:17:08.338" v="622" actId="14734"/>
        <pc:sldMkLst>
          <pc:docMk/>
          <pc:sldMk cId="421653669" sldId="257"/>
        </pc:sldMkLst>
        <pc:graphicFrameChg chg="mod modGraphic">
          <ac:chgData name="inno va" userId="7087e07b55804b0b" providerId="LiveId" clId="{FBEC7751-92E0-4F02-A451-B8CDD8B2C10D}" dt="2025-04-03T01:17:08.338" v="622" actId="14734"/>
          <ac:graphicFrameMkLst>
            <pc:docMk/>
            <pc:sldMk cId="421653669" sldId="257"/>
            <ac:graphicFrameMk id="6" creationId="{4C261BFC-754B-0D9A-8646-5D20BD8ECEB0}"/>
          </ac:graphicFrameMkLst>
        </pc:graphicFrameChg>
        <pc:picChg chg="del">
          <ac:chgData name="inno va" userId="7087e07b55804b0b" providerId="LiveId" clId="{FBEC7751-92E0-4F02-A451-B8CDD8B2C10D}" dt="2025-04-03T01:01:47.381" v="608" actId="478"/>
          <ac:picMkLst>
            <pc:docMk/>
            <pc:sldMk cId="421653669" sldId="257"/>
            <ac:picMk id="4" creationId="{A024ECCD-7721-EF59-9B38-E7191CA79388}"/>
          </ac:picMkLst>
        </pc:picChg>
      </pc:sldChg>
      <pc:sldChg chg="modSp mod">
        <pc:chgData name="inno va" userId="7087e07b55804b0b" providerId="LiveId" clId="{FBEC7751-92E0-4F02-A451-B8CDD8B2C10D}" dt="2025-04-03T01:55:05.881" v="672" actId="207"/>
        <pc:sldMkLst>
          <pc:docMk/>
          <pc:sldMk cId="4231686786" sldId="258"/>
        </pc:sldMkLst>
        <pc:spChg chg="mod">
          <ac:chgData name="inno va" userId="7087e07b55804b0b" providerId="LiveId" clId="{FBEC7751-92E0-4F02-A451-B8CDD8B2C10D}" dt="2025-04-03T01:54:21.184" v="668" actId="6549"/>
          <ac:spMkLst>
            <pc:docMk/>
            <pc:sldMk cId="4231686786" sldId="258"/>
            <ac:spMk id="2" creationId="{075B7048-7C21-8680-C41F-19B7B2A87A47}"/>
          </ac:spMkLst>
        </pc:spChg>
        <pc:graphicFrameChg chg="mod modGraphic">
          <ac:chgData name="inno va" userId="7087e07b55804b0b" providerId="LiveId" clId="{FBEC7751-92E0-4F02-A451-B8CDD8B2C10D}" dt="2025-04-03T01:55:05.881" v="672" actId="207"/>
          <ac:graphicFrameMkLst>
            <pc:docMk/>
            <pc:sldMk cId="4231686786" sldId="258"/>
            <ac:graphicFrameMk id="7" creationId="{8A774DFA-25AA-BA22-0564-27091228038A}"/>
          </ac:graphicFrameMkLst>
        </pc:graphicFrameChg>
      </pc:sldChg>
      <pc:sldChg chg="modSp mod">
        <pc:chgData name="inno va" userId="7087e07b55804b0b" providerId="LiveId" clId="{FBEC7751-92E0-4F02-A451-B8CDD8B2C10D}" dt="2025-04-03T01:47:16.549" v="631" actId="14734"/>
        <pc:sldMkLst>
          <pc:docMk/>
          <pc:sldMk cId="3227539643" sldId="259"/>
        </pc:sldMkLst>
        <pc:graphicFrameChg chg="modGraphic">
          <ac:chgData name="inno va" userId="7087e07b55804b0b" providerId="LiveId" clId="{FBEC7751-92E0-4F02-A451-B8CDD8B2C10D}" dt="2025-04-03T01:47:16.549" v="631" actId="14734"/>
          <ac:graphicFrameMkLst>
            <pc:docMk/>
            <pc:sldMk cId="3227539643" sldId="259"/>
            <ac:graphicFrameMk id="6" creationId="{A2D6914C-C5AB-C5AD-AB57-1B95FA35765C}"/>
          </ac:graphicFrameMkLst>
        </pc:graphicFrameChg>
      </pc:sldChg>
      <pc:sldChg chg="modSp mod">
        <pc:chgData name="inno va" userId="7087e07b55804b0b" providerId="LiveId" clId="{FBEC7751-92E0-4F02-A451-B8CDD8B2C10D}" dt="2025-04-03T03:31:12.191" v="1577" actId="20577"/>
        <pc:sldMkLst>
          <pc:docMk/>
          <pc:sldMk cId="3739763562" sldId="260"/>
        </pc:sldMkLst>
        <pc:spChg chg="mod">
          <ac:chgData name="inno va" userId="7087e07b55804b0b" providerId="LiveId" clId="{FBEC7751-92E0-4F02-A451-B8CDD8B2C10D}" dt="2025-04-03T03:31:12.191" v="1577" actId="20577"/>
          <ac:spMkLst>
            <pc:docMk/>
            <pc:sldMk cId="3739763562" sldId="260"/>
            <ac:spMk id="3" creationId="{881B3907-37A0-F9E0-F541-8521741C0177}"/>
          </ac:spMkLst>
        </pc:spChg>
      </pc:sldChg>
      <pc:sldChg chg="modSp mod">
        <pc:chgData name="inno va" userId="7087e07b55804b0b" providerId="LiveId" clId="{FBEC7751-92E0-4F02-A451-B8CDD8B2C10D}" dt="2025-04-03T02:51:49.972" v="941" actId="207"/>
        <pc:sldMkLst>
          <pc:docMk/>
          <pc:sldMk cId="3239844333" sldId="261"/>
        </pc:sldMkLst>
        <pc:graphicFrameChg chg="modGraphic">
          <ac:chgData name="inno va" userId="7087e07b55804b0b" providerId="LiveId" clId="{FBEC7751-92E0-4F02-A451-B8CDD8B2C10D}" dt="2025-04-03T02:51:49.972" v="941" actId="207"/>
          <ac:graphicFrameMkLst>
            <pc:docMk/>
            <pc:sldMk cId="3239844333" sldId="261"/>
            <ac:graphicFrameMk id="6" creationId="{5E2FBA11-8BA6-E936-4A19-74E1363754FC}"/>
          </ac:graphicFrameMkLst>
        </pc:graphicFrameChg>
      </pc:sldChg>
      <pc:sldChg chg="modSp mod">
        <pc:chgData name="inno va" userId="7087e07b55804b0b" providerId="LiveId" clId="{FBEC7751-92E0-4F02-A451-B8CDD8B2C10D}" dt="2025-04-03T03:32:37.984" v="1585" actId="255"/>
        <pc:sldMkLst>
          <pc:docMk/>
          <pc:sldMk cId="1582366861" sldId="262"/>
        </pc:sldMkLst>
        <pc:spChg chg="mod">
          <ac:chgData name="inno va" userId="7087e07b55804b0b" providerId="LiveId" clId="{FBEC7751-92E0-4F02-A451-B8CDD8B2C10D}" dt="2025-04-03T03:32:21.222" v="1583" actId="27636"/>
          <ac:spMkLst>
            <pc:docMk/>
            <pc:sldMk cId="1582366861" sldId="262"/>
            <ac:spMk id="2" creationId="{A1BBD2DF-F271-2D5F-E915-7C66B7E804C9}"/>
          </ac:spMkLst>
        </pc:spChg>
        <pc:graphicFrameChg chg="mod modGraphic">
          <ac:chgData name="inno va" userId="7087e07b55804b0b" providerId="LiveId" clId="{FBEC7751-92E0-4F02-A451-B8CDD8B2C10D}" dt="2025-04-03T03:32:37.984" v="1585" actId="255"/>
          <ac:graphicFrameMkLst>
            <pc:docMk/>
            <pc:sldMk cId="1582366861" sldId="262"/>
            <ac:graphicFrameMk id="6" creationId="{CAEEBE04-EE40-6028-561D-8A84260F86C4}"/>
          </ac:graphicFrameMkLst>
        </pc:graphicFrameChg>
      </pc:sldChg>
      <pc:sldChg chg="modSp mod">
        <pc:chgData name="inno va" userId="7087e07b55804b0b" providerId="LiveId" clId="{FBEC7751-92E0-4F02-A451-B8CDD8B2C10D}" dt="2025-04-03T02:54:01.258" v="964" actId="207"/>
        <pc:sldMkLst>
          <pc:docMk/>
          <pc:sldMk cId="3343588636" sldId="263"/>
        </pc:sldMkLst>
        <pc:graphicFrameChg chg="modGraphic">
          <ac:chgData name="inno va" userId="7087e07b55804b0b" providerId="LiveId" clId="{FBEC7751-92E0-4F02-A451-B8CDD8B2C10D}" dt="2025-04-03T02:54:01.258" v="964" actId="207"/>
          <ac:graphicFrameMkLst>
            <pc:docMk/>
            <pc:sldMk cId="3343588636" sldId="263"/>
            <ac:graphicFrameMk id="6" creationId="{DC37496D-4895-1AD8-6392-E160BAF7A9F4}"/>
          </ac:graphicFrameMkLst>
        </pc:graphicFrameChg>
      </pc:sldChg>
      <pc:sldChg chg="modSp mod">
        <pc:chgData name="inno va" userId="7087e07b55804b0b" providerId="LiveId" clId="{FBEC7751-92E0-4F02-A451-B8CDD8B2C10D}" dt="2025-04-03T03:01:34.889" v="1102" actId="255"/>
        <pc:sldMkLst>
          <pc:docMk/>
          <pc:sldMk cId="1301945189" sldId="264"/>
        </pc:sldMkLst>
        <pc:spChg chg="mod">
          <ac:chgData name="inno va" userId="7087e07b55804b0b" providerId="LiveId" clId="{FBEC7751-92E0-4F02-A451-B8CDD8B2C10D}" dt="2025-04-03T03:01:34.889" v="1102" actId="255"/>
          <ac:spMkLst>
            <pc:docMk/>
            <pc:sldMk cId="1301945189" sldId="264"/>
            <ac:spMk id="3" creationId="{D2212EC6-ADFA-FC3C-2279-615334C8096B}"/>
          </ac:spMkLst>
        </pc:spChg>
      </pc:sldChg>
      <pc:sldChg chg="modSp mod">
        <pc:chgData name="inno va" userId="7087e07b55804b0b" providerId="LiveId" clId="{FBEC7751-92E0-4F02-A451-B8CDD8B2C10D}" dt="2025-04-03T03:01:21.482" v="1101" actId="207"/>
        <pc:sldMkLst>
          <pc:docMk/>
          <pc:sldMk cId="2065209298" sldId="265"/>
        </pc:sldMkLst>
        <pc:graphicFrameChg chg="modGraphic">
          <ac:chgData name="inno va" userId="7087e07b55804b0b" providerId="LiveId" clId="{FBEC7751-92E0-4F02-A451-B8CDD8B2C10D}" dt="2025-04-03T03:01:21.482" v="1101" actId="207"/>
          <ac:graphicFrameMkLst>
            <pc:docMk/>
            <pc:sldMk cId="2065209298" sldId="265"/>
            <ac:graphicFrameMk id="6" creationId="{A7501A2D-AD4D-6C08-4F31-F99AC02828D5}"/>
          </ac:graphicFrameMkLst>
        </pc:graphicFrameChg>
      </pc:sldChg>
      <pc:sldChg chg="addSp delSp modSp mod">
        <pc:chgData name="inno va" userId="7087e07b55804b0b" providerId="LiveId" clId="{FBEC7751-92E0-4F02-A451-B8CDD8B2C10D}" dt="2025-04-01T14:39:46.358" v="604" actId="20577"/>
        <pc:sldMkLst>
          <pc:docMk/>
          <pc:sldMk cId="1912097145" sldId="266"/>
        </pc:sldMkLst>
        <pc:spChg chg="add del mod">
          <ac:chgData name="inno va" userId="7087e07b55804b0b" providerId="LiveId" clId="{FBEC7751-92E0-4F02-A451-B8CDD8B2C10D}" dt="2025-04-01T14:39:46.358" v="604" actId="20577"/>
          <ac:spMkLst>
            <pc:docMk/>
            <pc:sldMk cId="1912097145" sldId="266"/>
            <ac:spMk id="3" creationId="{51238CE6-AD2F-2189-586E-C8606F4F71DF}"/>
          </ac:spMkLst>
        </pc:spChg>
      </pc:sldChg>
      <pc:sldChg chg="modSp mod">
        <pc:chgData name="inno va" userId="7087e07b55804b0b" providerId="LiveId" clId="{FBEC7751-92E0-4F02-A451-B8CDD8B2C10D}" dt="2025-04-03T03:18:36.918" v="1447" actId="6549"/>
        <pc:sldMkLst>
          <pc:docMk/>
          <pc:sldMk cId="994441105" sldId="267"/>
        </pc:sldMkLst>
        <pc:spChg chg="mod">
          <ac:chgData name="inno va" userId="7087e07b55804b0b" providerId="LiveId" clId="{FBEC7751-92E0-4F02-A451-B8CDD8B2C10D}" dt="2025-04-03T03:18:36.918" v="1447" actId="6549"/>
          <ac:spMkLst>
            <pc:docMk/>
            <pc:sldMk cId="994441105" sldId="267"/>
            <ac:spMk id="3" creationId="{C415175A-571F-97B1-DB68-B0BD3EA40026}"/>
          </ac:spMkLst>
        </pc:spChg>
      </pc:sldChg>
      <pc:sldChg chg="ord">
        <pc:chgData name="inno va" userId="7087e07b55804b0b" providerId="LiveId" clId="{FBEC7751-92E0-4F02-A451-B8CDD8B2C10D}" dt="2025-04-03T02:52:20.173" v="943"/>
        <pc:sldMkLst>
          <pc:docMk/>
          <pc:sldMk cId="3385257250" sldId="268"/>
        </pc:sldMkLst>
      </pc:sldChg>
      <pc:sldChg chg="modSp mod">
        <pc:chgData name="inno va" userId="7087e07b55804b0b" providerId="LiveId" clId="{FBEC7751-92E0-4F02-A451-B8CDD8B2C10D}" dt="2025-04-03T03:00:08.624" v="1070" actId="255"/>
        <pc:sldMkLst>
          <pc:docMk/>
          <pc:sldMk cId="1384530200" sldId="271"/>
        </pc:sldMkLst>
        <pc:spChg chg="mod">
          <ac:chgData name="inno va" userId="7087e07b55804b0b" providerId="LiveId" clId="{FBEC7751-92E0-4F02-A451-B8CDD8B2C10D}" dt="2025-04-01T14:05:37.648" v="591" actId="20577"/>
          <ac:spMkLst>
            <pc:docMk/>
            <pc:sldMk cId="1384530200" sldId="271"/>
            <ac:spMk id="2" creationId="{5C87F8F8-CA00-EB4E-B794-9D848DD3A6E5}"/>
          </ac:spMkLst>
        </pc:spChg>
        <pc:graphicFrameChg chg="mod modGraphic">
          <ac:chgData name="inno va" userId="7087e07b55804b0b" providerId="LiveId" clId="{FBEC7751-92E0-4F02-A451-B8CDD8B2C10D}" dt="2025-04-03T03:00:08.624" v="1070" actId="255"/>
          <ac:graphicFrameMkLst>
            <pc:docMk/>
            <pc:sldMk cId="1384530200" sldId="271"/>
            <ac:graphicFrameMk id="6" creationId="{C77E9369-755B-89D0-87B7-BB57D10FF26B}"/>
          </ac:graphicFrameMkLst>
        </pc:graphicFrameChg>
      </pc:sldChg>
      <pc:sldChg chg="addSp delSp modSp new mod ord">
        <pc:chgData name="inno va" userId="7087e07b55804b0b" providerId="LiveId" clId="{FBEC7751-92E0-4F02-A451-B8CDD8B2C10D}" dt="2025-04-03T02:04:34.576" v="784"/>
        <pc:sldMkLst>
          <pc:docMk/>
          <pc:sldMk cId="1760552319" sldId="272"/>
        </pc:sldMkLst>
        <pc:spChg chg="mod">
          <ac:chgData name="inno va" userId="7087e07b55804b0b" providerId="LiveId" clId="{FBEC7751-92E0-4F02-A451-B8CDD8B2C10D}" dt="2025-04-03T01:56:21.659" v="694" actId="1076"/>
          <ac:spMkLst>
            <pc:docMk/>
            <pc:sldMk cId="1760552319" sldId="272"/>
            <ac:spMk id="2" creationId="{1EA52E47-D659-0F22-BECB-FDDB9753314A}"/>
          </ac:spMkLst>
        </pc:spChg>
        <pc:graphicFrameChg chg="add mod ord modGraphic">
          <ac:chgData name="inno va" userId="7087e07b55804b0b" providerId="LiveId" clId="{FBEC7751-92E0-4F02-A451-B8CDD8B2C10D}" dt="2025-04-03T02:04:34.576" v="784"/>
          <ac:graphicFrameMkLst>
            <pc:docMk/>
            <pc:sldMk cId="1760552319" sldId="272"/>
            <ac:graphicFrameMk id="9" creationId="{95BCC63A-0338-EC2E-BA6F-A0DD3A0E5153}"/>
          </ac:graphicFrameMkLst>
        </pc:graphicFrameChg>
      </pc:sldChg>
      <pc:sldChg chg="addSp delSp modSp new mod ord">
        <pc:chgData name="inno va" userId="7087e07b55804b0b" providerId="LiveId" clId="{FBEC7751-92E0-4F02-A451-B8CDD8B2C10D}" dt="2025-04-03T02:45:57.188" v="808" actId="14734"/>
        <pc:sldMkLst>
          <pc:docMk/>
          <pc:sldMk cId="1936699198" sldId="273"/>
        </pc:sldMkLst>
        <pc:spChg chg="mod">
          <ac:chgData name="inno va" userId="7087e07b55804b0b" providerId="LiveId" clId="{FBEC7751-92E0-4F02-A451-B8CDD8B2C10D}" dt="2025-04-03T01:59:31.840" v="723" actId="14100"/>
          <ac:spMkLst>
            <pc:docMk/>
            <pc:sldMk cId="1936699198" sldId="273"/>
            <ac:spMk id="2" creationId="{ECA9DDC2-CF11-0918-13E7-7FCFF1ECB4FA}"/>
          </ac:spMkLst>
        </pc:spChg>
        <pc:spChg chg="add mod">
          <ac:chgData name="inno va" userId="7087e07b55804b0b" providerId="LiveId" clId="{FBEC7751-92E0-4F02-A451-B8CDD8B2C10D}" dt="2025-04-03T02:01:31.911" v="738" actId="207"/>
          <ac:spMkLst>
            <pc:docMk/>
            <pc:sldMk cId="1936699198" sldId="273"/>
            <ac:spMk id="9" creationId="{31B85DE9-0567-29BE-DCFC-1E48EA8A4570}"/>
          </ac:spMkLst>
        </pc:spChg>
        <pc:graphicFrameChg chg="add del mod ord modGraphic">
          <ac:chgData name="inno va" userId="7087e07b55804b0b" providerId="LiveId" clId="{FBEC7751-92E0-4F02-A451-B8CDD8B2C10D}" dt="2025-04-03T02:01:08.260" v="732" actId="478"/>
          <ac:graphicFrameMkLst>
            <pc:docMk/>
            <pc:sldMk cId="1936699198" sldId="273"/>
            <ac:graphicFrameMk id="7" creationId="{BBDDF94F-EF9A-6745-3126-4ABE4D5CFB2A}"/>
          </ac:graphicFrameMkLst>
        </pc:graphicFrameChg>
        <pc:graphicFrameChg chg="add mod modGraphic">
          <ac:chgData name="inno va" userId="7087e07b55804b0b" providerId="LiveId" clId="{FBEC7751-92E0-4F02-A451-B8CDD8B2C10D}" dt="2025-04-03T02:45:57.188" v="808" actId="14734"/>
          <ac:graphicFrameMkLst>
            <pc:docMk/>
            <pc:sldMk cId="1936699198" sldId="273"/>
            <ac:graphicFrameMk id="10" creationId="{49B66459-6762-A686-27C8-7043993BD45E}"/>
          </ac:graphicFrameMkLst>
        </pc:graphicFrameChg>
      </pc:sldChg>
      <pc:sldChg chg="new del">
        <pc:chgData name="inno va" userId="7087e07b55804b0b" providerId="LiveId" clId="{FBEC7751-92E0-4F02-A451-B8CDD8B2C10D}" dt="2025-04-01T14:36:26.705" v="593" actId="2696"/>
        <pc:sldMkLst>
          <pc:docMk/>
          <pc:sldMk cId="3498719166" sldId="274"/>
        </pc:sldMkLst>
      </pc:sldChg>
      <pc:sldChg chg="addSp delSp modSp new mod">
        <pc:chgData name="inno va" userId="7087e07b55804b0b" providerId="LiveId" clId="{FBEC7751-92E0-4F02-A451-B8CDD8B2C10D}" dt="2025-04-03T03:12:00.717" v="1229" actId="207"/>
        <pc:sldMkLst>
          <pc:docMk/>
          <pc:sldMk cId="4271528131" sldId="274"/>
        </pc:sldMkLst>
        <pc:spChg chg="mod">
          <ac:chgData name="inno va" userId="7087e07b55804b0b" providerId="LiveId" clId="{FBEC7751-92E0-4F02-A451-B8CDD8B2C10D}" dt="2025-04-03T03:11:54.703" v="1228" actId="255"/>
          <ac:spMkLst>
            <pc:docMk/>
            <pc:sldMk cId="4271528131" sldId="274"/>
            <ac:spMk id="2" creationId="{8F854E05-39EA-DF17-AF6C-658E480F2185}"/>
          </ac:spMkLst>
        </pc:spChg>
        <pc:spChg chg="del">
          <ac:chgData name="inno va" userId="7087e07b55804b0b" providerId="LiveId" clId="{FBEC7751-92E0-4F02-A451-B8CDD8B2C10D}" dt="2025-04-03T02:07:08.268" v="786" actId="3680"/>
          <ac:spMkLst>
            <pc:docMk/>
            <pc:sldMk cId="4271528131" sldId="274"/>
            <ac:spMk id="3" creationId="{DC2F894B-CCC9-6088-F0E4-9A0405B4D243}"/>
          </ac:spMkLst>
        </pc:spChg>
        <pc:graphicFrameChg chg="add mod ord modGraphic">
          <ac:chgData name="inno va" userId="7087e07b55804b0b" providerId="LiveId" clId="{FBEC7751-92E0-4F02-A451-B8CDD8B2C10D}" dt="2025-04-03T03:12:00.717" v="1229" actId="207"/>
          <ac:graphicFrameMkLst>
            <pc:docMk/>
            <pc:sldMk cId="4271528131" sldId="274"/>
            <ac:graphicFrameMk id="5" creationId="{F9EE7B6C-9770-2628-FC78-EDF3ADCB99DB}"/>
          </ac:graphicFrameMkLst>
        </pc:graphicFrameChg>
      </pc:sldChg>
      <pc:sldChg chg="addSp delSp modSp new mod">
        <pc:chgData name="inno va" userId="7087e07b55804b0b" providerId="LiveId" clId="{FBEC7751-92E0-4F02-A451-B8CDD8B2C10D}" dt="2025-04-03T03:11:18.163" v="1227" actId="20577"/>
        <pc:sldMkLst>
          <pc:docMk/>
          <pc:sldMk cId="4258052902" sldId="275"/>
        </pc:sldMkLst>
        <pc:spChg chg="mod">
          <ac:chgData name="inno va" userId="7087e07b55804b0b" providerId="LiveId" clId="{FBEC7751-92E0-4F02-A451-B8CDD8B2C10D}" dt="2025-04-03T03:11:18.163" v="1227" actId="20577"/>
          <ac:spMkLst>
            <pc:docMk/>
            <pc:sldMk cId="4258052902" sldId="275"/>
            <ac:spMk id="2" creationId="{1EBFD48C-F079-5E1C-6394-69282C85720D}"/>
          </ac:spMkLst>
        </pc:spChg>
        <pc:spChg chg="del">
          <ac:chgData name="inno va" userId="7087e07b55804b0b" providerId="LiveId" clId="{FBEC7751-92E0-4F02-A451-B8CDD8B2C10D}" dt="2025-04-03T03:07:16.588" v="1140" actId="3680"/>
          <ac:spMkLst>
            <pc:docMk/>
            <pc:sldMk cId="4258052902" sldId="275"/>
            <ac:spMk id="3" creationId="{24DA9C22-0369-26FE-A696-331A61C04A1D}"/>
          </ac:spMkLst>
        </pc:spChg>
        <pc:graphicFrameChg chg="add mod ord modGraphic">
          <ac:chgData name="inno va" userId="7087e07b55804b0b" providerId="LiveId" clId="{FBEC7751-92E0-4F02-A451-B8CDD8B2C10D}" dt="2025-04-03T03:10:12.706" v="1180" actId="207"/>
          <ac:graphicFrameMkLst>
            <pc:docMk/>
            <pc:sldMk cId="4258052902" sldId="275"/>
            <ac:graphicFrameMk id="5" creationId="{88E53B22-D59F-8513-5810-62A31376387A}"/>
          </ac:graphicFrameMkLst>
        </pc:graphicFrameChg>
      </pc:sldChg>
      <pc:sldChg chg="modSp new mod ord">
        <pc:chgData name="inno va" userId="7087e07b55804b0b" providerId="LiveId" clId="{FBEC7751-92E0-4F02-A451-B8CDD8B2C10D}" dt="2025-04-03T03:31:18.724" v="1579"/>
        <pc:sldMkLst>
          <pc:docMk/>
          <pc:sldMk cId="2932793790" sldId="276"/>
        </pc:sldMkLst>
        <pc:spChg chg="mod">
          <ac:chgData name="inno va" userId="7087e07b55804b0b" providerId="LiveId" clId="{FBEC7751-92E0-4F02-A451-B8CDD8B2C10D}" dt="2025-04-03T03:30:42.505" v="1574" actId="20577"/>
          <ac:spMkLst>
            <pc:docMk/>
            <pc:sldMk cId="2932793790" sldId="276"/>
            <ac:spMk id="2" creationId="{AE296EEB-BB43-E67E-604A-0D93788A08DB}"/>
          </ac:spMkLst>
        </pc:spChg>
        <pc:spChg chg="mod">
          <ac:chgData name="inno va" userId="7087e07b55804b0b" providerId="LiveId" clId="{FBEC7751-92E0-4F02-A451-B8CDD8B2C10D}" dt="2025-04-03T03:30:22.287" v="1550" actId="20577"/>
          <ac:spMkLst>
            <pc:docMk/>
            <pc:sldMk cId="2932793790" sldId="276"/>
            <ac:spMk id="3" creationId="{1F218A3B-2229-5472-A147-051CCFA9BCF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A8FCC-A1F8-409E-8141-954B6803D35E}" type="datetimeFigureOut">
              <a:rPr lang="es-ES" smtClean="0"/>
              <a:t>01/04/2025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3DC2A-43D2-408D-990B-BD3C2A7E5561}" type="slidenum">
              <a:rPr lang="es-ES" smtClean="0"/>
              <a:t>‹#›</a:t>
            </a:fld>
            <a:endParaRPr lang="es-ES"/>
          </a:p>
        </p:txBody>
      </p:sp>
    </p:spTree>
    <p:extLst>
      <p:ext uri="{BB962C8B-B14F-4D97-AF65-F5344CB8AC3E}">
        <p14:creationId xmlns:p14="http://schemas.microsoft.com/office/powerpoint/2010/main" val="2772646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AA8CB-EBD9-8E51-E17C-594125473DD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14CC55DF-FD8B-14C6-114B-95E11C13F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5CC80B5-9690-BE8D-2E72-08CEB7016F46}"/>
              </a:ext>
            </a:extLst>
          </p:cNvPr>
          <p:cNvSpPr>
            <a:spLocks noGrp="1"/>
          </p:cNvSpPr>
          <p:nvPr>
            <p:ph type="dt" sz="half" idx="10"/>
          </p:nvPr>
        </p:nvSpPr>
        <p:spPr/>
        <p:txBody>
          <a:bodyPr/>
          <a:lstStyle/>
          <a:p>
            <a:fld id="{DC3EFD4C-5A37-4A30-AEB4-C447B5909B48}" type="datetime1">
              <a:rPr lang="es-ES" smtClean="0"/>
              <a:t>01/04/2025</a:t>
            </a:fld>
            <a:endParaRPr lang="es-ES"/>
          </a:p>
        </p:txBody>
      </p:sp>
      <p:sp>
        <p:nvSpPr>
          <p:cNvPr id="5" name="Marcador de pie de página 4">
            <a:extLst>
              <a:ext uri="{FF2B5EF4-FFF2-40B4-BE49-F238E27FC236}">
                <a16:creationId xmlns:a16="http://schemas.microsoft.com/office/drawing/2014/main" id="{115AEE0B-2C56-63CC-0DED-715B8CB11AD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5A48515-8301-F19C-E8D2-2519908E99F8}"/>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88956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D968A1-50CA-F57B-C6F7-997415243965}"/>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FA859A7-7964-8261-0EEE-9B585E9CB8C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8C3192A-01F3-03E2-A368-930BDCF94D86}"/>
              </a:ext>
            </a:extLst>
          </p:cNvPr>
          <p:cNvSpPr>
            <a:spLocks noGrp="1"/>
          </p:cNvSpPr>
          <p:nvPr>
            <p:ph type="dt" sz="half" idx="10"/>
          </p:nvPr>
        </p:nvSpPr>
        <p:spPr/>
        <p:txBody>
          <a:bodyPr/>
          <a:lstStyle/>
          <a:p>
            <a:fld id="{6E0E6C8B-0E7B-456C-B4C9-3C8E0B479226}" type="datetime1">
              <a:rPr lang="es-ES" smtClean="0"/>
              <a:t>01/04/2025</a:t>
            </a:fld>
            <a:endParaRPr lang="es-ES"/>
          </a:p>
        </p:txBody>
      </p:sp>
      <p:sp>
        <p:nvSpPr>
          <p:cNvPr id="5" name="Marcador de pie de página 4">
            <a:extLst>
              <a:ext uri="{FF2B5EF4-FFF2-40B4-BE49-F238E27FC236}">
                <a16:creationId xmlns:a16="http://schemas.microsoft.com/office/drawing/2014/main" id="{3CCC0527-EFAE-6568-C141-E5F40E472F6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ECC7D06-E05E-B81A-5EA0-1D4C5ECAB91A}"/>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30118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A930DF4-A1FB-4A11-D531-742D929219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1C46479-F545-898E-88EF-2BE2B17D617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E059C1B-B4D0-1CAC-0118-BCBD2E99B9A9}"/>
              </a:ext>
            </a:extLst>
          </p:cNvPr>
          <p:cNvSpPr>
            <a:spLocks noGrp="1"/>
          </p:cNvSpPr>
          <p:nvPr>
            <p:ph type="dt" sz="half" idx="10"/>
          </p:nvPr>
        </p:nvSpPr>
        <p:spPr/>
        <p:txBody>
          <a:bodyPr/>
          <a:lstStyle/>
          <a:p>
            <a:fld id="{DF8D96EA-6836-4625-9E8A-78F67B937422}" type="datetime1">
              <a:rPr lang="es-ES" smtClean="0"/>
              <a:t>01/04/2025</a:t>
            </a:fld>
            <a:endParaRPr lang="es-ES"/>
          </a:p>
        </p:txBody>
      </p:sp>
      <p:sp>
        <p:nvSpPr>
          <p:cNvPr id="5" name="Marcador de pie de página 4">
            <a:extLst>
              <a:ext uri="{FF2B5EF4-FFF2-40B4-BE49-F238E27FC236}">
                <a16:creationId xmlns:a16="http://schemas.microsoft.com/office/drawing/2014/main" id="{62F3094E-82BE-B739-1877-1C3DCEAE344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E29D31-A053-E466-FACA-C53802DBD3D9}"/>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9699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4B9556-720F-F996-A5FD-985ADBAADF1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BBF27BD-8FE6-883E-1930-29CF58E488D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C92CA16-108B-FBC0-F313-64AEF8918C26}"/>
              </a:ext>
            </a:extLst>
          </p:cNvPr>
          <p:cNvSpPr>
            <a:spLocks noGrp="1"/>
          </p:cNvSpPr>
          <p:nvPr>
            <p:ph type="dt" sz="half" idx="10"/>
          </p:nvPr>
        </p:nvSpPr>
        <p:spPr/>
        <p:txBody>
          <a:bodyPr/>
          <a:lstStyle/>
          <a:p>
            <a:fld id="{7114D7B1-941C-4EC4-8258-1DAD64F1C056}" type="datetime1">
              <a:rPr lang="es-ES" smtClean="0"/>
              <a:t>01/04/2025</a:t>
            </a:fld>
            <a:endParaRPr lang="es-ES"/>
          </a:p>
        </p:txBody>
      </p:sp>
      <p:sp>
        <p:nvSpPr>
          <p:cNvPr id="5" name="Marcador de pie de página 4">
            <a:extLst>
              <a:ext uri="{FF2B5EF4-FFF2-40B4-BE49-F238E27FC236}">
                <a16:creationId xmlns:a16="http://schemas.microsoft.com/office/drawing/2014/main" id="{90BD92E5-8DFF-90A2-C574-A7A82BC981F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6F79247-47B3-74E1-A749-856ADFBE07AB}"/>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363042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928FBF-D357-71A5-FA69-B721111645C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F84080C-3A50-159C-017B-04D2C0EF9F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6410E28-BFAD-3CC5-C5FD-A723DD0B136F}"/>
              </a:ext>
            </a:extLst>
          </p:cNvPr>
          <p:cNvSpPr>
            <a:spLocks noGrp="1"/>
          </p:cNvSpPr>
          <p:nvPr>
            <p:ph type="dt" sz="half" idx="10"/>
          </p:nvPr>
        </p:nvSpPr>
        <p:spPr/>
        <p:txBody>
          <a:bodyPr/>
          <a:lstStyle/>
          <a:p>
            <a:fld id="{F378C7D6-0033-43C6-ACB5-CB6F5037C5E8}" type="datetime1">
              <a:rPr lang="es-ES" smtClean="0"/>
              <a:t>01/04/2025</a:t>
            </a:fld>
            <a:endParaRPr lang="es-ES"/>
          </a:p>
        </p:txBody>
      </p:sp>
      <p:sp>
        <p:nvSpPr>
          <p:cNvPr id="5" name="Marcador de pie de página 4">
            <a:extLst>
              <a:ext uri="{FF2B5EF4-FFF2-40B4-BE49-F238E27FC236}">
                <a16:creationId xmlns:a16="http://schemas.microsoft.com/office/drawing/2014/main" id="{844C93C1-A386-CCC9-A8E3-9236FAE37F5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8E87F72-27B1-394A-B083-72FE11FA28D4}"/>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348446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EF161-3E4F-0AA4-7DF1-98FB10F9566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79B0A6B-8C8C-A755-5CE5-3B78C5AB0B8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03DCA748-7DD6-2558-36C0-0623C04F6B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F1441E9-EA76-60EE-0C5C-F2EC757EAC55}"/>
              </a:ext>
            </a:extLst>
          </p:cNvPr>
          <p:cNvSpPr>
            <a:spLocks noGrp="1"/>
          </p:cNvSpPr>
          <p:nvPr>
            <p:ph type="dt" sz="half" idx="10"/>
          </p:nvPr>
        </p:nvSpPr>
        <p:spPr/>
        <p:txBody>
          <a:bodyPr/>
          <a:lstStyle/>
          <a:p>
            <a:fld id="{4839FA62-9D21-48AD-BCD8-F381AB6F0216}" type="datetime1">
              <a:rPr lang="es-ES" smtClean="0"/>
              <a:t>01/04/2025</a:t>
            </a:fld>
            <a:endParaRPr lang="es-ES"/>
          </a:p>
        </p:txBody>
      </p:sp>
      <p:sp>
        <p:nvSpPr>
          <p:cNvPr id="6" name="Marcador de pie de página 5">
            <a:extLst>
              <a:ext uri="{FF2B5EF4-FFF2-40B4-BE49-F238E27FC236}">
                <a16:creationId xmlns:a16="http://schemas.microsoft.com/office/drawing/2014/main" id="{71F3D69D-E87F-E07E-2F07-AAA468E93C8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C11BE9A-005F-57C4-CB93-9414E7501464}"/>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289958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8D570F-B3DE-FEE9-B6CE-DE2F05AFDE7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8A2DF06-1D1F-68DE-8240-82C8894834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7AC4D4A-E2A6-3C2A-0EB3-24FF9F2C411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F707320F-B483-5619-2726-4C6CF1499A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FAAF2E8-ED13-F3E7-76C9-CC169A90B87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43ACEFF-E19F-02EB-89C6-5104D9AE7459}"/>
              </a:ext>
            </a:extLst>
          </p:cNvPr>
          <p:cNvSpPr>
            <a:spLocks noGrp="1"/>
          </p:cNvSpPr>
          <p:nvPr>
            <p:ph type="dt" sz="half" idx="10"/>
          </p:nvPr>
        </p:nvSpPr>
        <p:spPr/>
        <p:txBody>
          <a:bodyPr/>
          <a:lstStyle/>
          <a:p>
            <a:fld id="{0C799DFF-A9EF-45DB-B668-76459C163305}" type="datetime1">
              <a:rPr lang="es-ES" smtClean="0"/>
              <a:t>01/04/2025</a:t>
            </a:fld>
            <a:endParaRPr lang="es-ES"/>
          </a:p>
        </p:txBody>
      </p:sp>
      <p:sp>
        <p:nvSpPr>
          <p:cNvPr id="8" name="Marcador de pie de página 7">
            <a:extLst>
              <a:ext uri="{FF2B5EF4-FFF2-40B4-BE49-F238E27FC236}">
                <a16:creationId xmlns:a16="http://schemas.microsoft.com/office/drawing/2014/main" id="{AEBD9762-9E14-9F76-61DC-ACBF3FD06B22}"/>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6537AD8-2774-260E-F8FB-527E32A8F0A1}"/>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2054709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CDDCA5-2AD3-0C99-EF3D-5F53182147E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31E52B4-F2A5-3B2A-368E-F13608412358}"/>
              </a:ext>
            </a:extLst>
          </p:cNvPr>
          <p:cNvSpPr>
            <a:spLocks noGrp="1"/>
          </p:cNvSpPr>
          <p:nvPr>
            <p:ph type="dt" sz="half" idx="10"/>
          </p:nvPr>
        </p:nvSpPr>
        <p:spPr/>
        <p:txBody>
          <a:bodyPr/>
          <a:lstStyle/>
          <a:p>
            <a:fld id="{A8388C73-CFFC-4901-8DE8-693272BFE177}" type="datetime1">
              <a:rPr lang="es-ES" smtClean="0"/>
              <a:t>01/04/2025</a:t>
            </a:fld>
            <a:endParaRPr lang="es-ES"/>
          </a:p>
        </p:txBody>
      </p:sp>
      <p:sp>
        <p:nvSpPr>
          <p:cNvPr id="4" name="Marcador de pie de página 3">
            <a:extLst>
              <a:ext uri="{FF2B5EF4-FFF2-40B4-BE49-F238E27FC236}">
                <a16:creationId xmlns:a16="http://schemas.microsoft.com/office/drawing/2014/main" id="{C66DBF4C-CADE-C3FE-EC13-A00067A23FFD}"/>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55605D1-236E-746D-1ABF-CFBF253EB7D1}"/>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100741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29447F3-3A46-E5B2-85C2-339EBE87F29A}"/>
              </a:ext>
            </a:extLst>
          </p:cNvPr>
          <p:cNvSpPr>
            <a:spLocks noGrp="1"/>
          </p:cNvSpPr>
          <p:nvPr>
            <p:ph type="dt" sz="half" idx="10"/>
          </p:nvPr>
        </p:nvSpPr>
        <p:spPr/>
        <p:txBody>
          <a:bodyPr/>
          <a:lstStyle/>
          <a:p>
            <a:fld id="{9390DB3D-3E38-4E62-8443-4D2A19CF4A9C}" type="datetime1">
              <a:rPr lang="es-ES" smtClean="0"/>
              <a:t>01/04/2025</a:t>
            </a:fld>
            <a:endParaRPr lang="es-ES"/>
          </a:p>
        </p:txBody>
      </p:sp>
      <p:sp>
        <p:nvSpPr>
          <p:cNvPr id="3" name="Marcador de pie de página 2">
            <a:extLst>
              <a:ext uri="{FF2B5EF4-FFF2-40B4-BE49-F238E27FC236}">
                <a16:creationId xmlns:a16="http://schemas.microsoft.com/office/drawing/2014/main" id="{0C0C0293-CE5A-7346-EAE2-46AD67D3BC5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B4AA54B-4C89-F456-F63A-98885E8735D2}"/>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315243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01551A-B82D-57EF-D080-6CACFF111D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15EAB4D-56D8-FBB5-AD24-33D95FD7A1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34037396-4E29-523A-987B-C312DAD151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9F8E62-3E10-8DE2-FF3B-EEDAE57A677B}"/>
              </a:ext>
            </a:extLst>
          </p:cNvPr>
          <p:cNvSpPr>
            <a:spLocks noGrp="1"/>
          </p:cNvSpPr>
          <p:nvPr>
            <p:ph type="dt" sz="half" idx="10"/>
          </p:nvPr>
        </p:nvSpPr>
        <p:spPr/>
        <p:txBody>
          <a:bodyPr/>
          <a:lstStyle/>
          <a:p>
            <a:fld id="{D8406D4C-9CE9-43A1-A6AD-51257CFD5402}" type="datetime1">
              <a:rPr lang="es-ES" smtClean="0"/>
              <a:t>01/04/2025</a:t>
            </a:fld>
            <a:endParaRPr lang="es-ES"/>
          </a:p>
        </p:txBody>
      </p:sp>
      <p:sp>
        <p:nvSpPr>
          <p:cNvPr id="6" name="Marcador de pie de página 5">
            <a:extLst>
              <a:ext uri="{FF2B5EF4-FFF2-40B4-BE49-F238E27FC236}">
                <a16:creationId xmlns:a16="http://schemas.microsoft.com/office/drawing/2014/main" id="{A1A4C1D4-71D7-7F43-BAC2-C0C4EE2060D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5318532-FC19-0F68-1AFB-43D6AA917C5F}"/>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64844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35840-EA93-778C-2C1B-5037E2005A2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09F31E9F-BD41-336C-3E4C-36F5F7717F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EF89B7F-7373-171A-DFAC-610334C4CA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C37315-7772-95FE-BD47-D6C053805029}"/>
              </a:ext>
            </a:extLst>
          </p:cNvPr>
          <p:cNvSpPr>
            <a:spLocks noGrp="1"/>
          </p:cNvSpPr>
          <p:nvPr>
            <p:ph type="dt" sz="half" idx="10"/>
          </p:nvPr>
        </p:nvSpPr>
        <p:spPr/>
        <p:txBody>
          <a:bodyPr/>
          <a:lstStyle/>
          <a:p>
            <a:fld id="{6CA6C070-DCC7-492D-AEB0-2C940968CD6B}" type="datetime1">
              <a:rPr lang="es-ES" smtClean="0"/>
              <a:t>01/04/2025</a:t>
            </a:fld>
            <a:endParaRPr lang="es-ES"/>
          </a:p>
        </p:txBody>
      </p:sp>
      <p:sp>
        <p:nvSpPr>
          <p:cNvPr id="6" name="Marcador de pie de página 5">
            <a:extLst>
              <a:ext uri="{FF2B5EF4-FFF2-40B4-BE49-F238E27FC236}">
                <a16:creationId xmlns:a16="http://schemas.microsoft.com/office/drawing/2014/main" id="{2E922954-1A1A-2FA8-6D66-0BB37CEF4F2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A4E0AE3-97A7-94CA-0556-A1B2C91E00E7}"/>
              </a:ext>
            </a:extLst>
          </p:cNvPr>
          <p:cNvSpPr>
            <a:spLocks noGrp="1"/>
          </p:cNvSpPr>
          <p:nvPr>
            <p:ph type="sldNum" sz="quarter" idx="12"/>
          </p:nvPr>
        </p:nvSpPr>
        <p:spPr/>
        <p:txBody>
          <a:bodyPr/>
          <a:lstStyle/>
          <a:p>
            <a:fld id="{90E7167D-2CC2-4B4F-AD26-FCA442787029}" type="slidenum">
              <a:rPr lang="es-ES" smtClean="0"/>
              <a:t>‹#›</a:t>
            </a:fld>
            <a:endParaRPr lang="es-ES"/>
          </a:p>
        </p:txBody>
      </p:sp>
    </p:spTree>
    <p:extLst>
      <p:ext uri="{BB962C8B-B14F-4D97-AF65-F5344CB8AC3E}">
        <p14:creationId xmlns:p14="http://schemas.microsoft.com/office/powerpoint/2010/main" val="421768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1371455-C253-14CA-6532-873DBEAD44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B300E4A-06A8-19AA-E506-D95BF8AADD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9697BEC-7160-C87D-27EC-532FFF327D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D87F70-F6E1-4BF2-8D23-E958F93D57A3}" type="datetime1">
              <a:rPr lang="es-ES" smtClean="0"/>
              <a:t>01/04/2025</a:t>
            </a:fld>
            <a:endParaRPr lang="es-ES"/>
          </a:p>
        </p:txBody>
      </p:sp>
      <p:sp>
        <p:nvSpPr>
          <p:cNvPr id="5" name="Marcador de pie de página 4">
            <a:extLst>
              <a:ext uri="{FF2B5EF4-FFF2-40B4-BE49-F238E27FC236}">
                <a16:creationId xmlns:a16="http://schemas.microsoft.com/office/drawing/2014/main" id="{1FD36FA1-668D-C299-1E84-DB1C96BA8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4755F49A-41F2-8F90-011E-E7FE3352D7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E7167D-2CC2-4B4F-AD26-FCA442787029}" type="slidenum">
              <a:rPr lang="es-ES" smtClean="0"/>
              <a:t>‹#›</a:t>
            </a:fld>
            <a:endParaRPr lang="es-ES"/>
          </a:p>
        </p:txBody>
      </p:sp>
    </p:spTree>
    <p:extLst>
      <p:ext uri="{BB962C8B-B14F-4D97-AF65-F5344CB8AC3E}">
        <p14:creationId xmlns:p14="http://schemas.microsoft.com/office/powerpoint/2010/main" val="2015643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wipo.int/wipolex/en/text/29557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012A0-B6BB-FA6D-2583-D72A5C81C043}"/>
              </a:ext>
            </a:extLst>
          </p:cNvPr>
          <p:cNvSpPr>
            <a:spLocks noGrp="1"/>
          </p:cNvSpPr>
          <p:nvPr>
            <p:ph type="ctrTitle"/>
          </p:nvPr>
        </p:nvSpPr>
        <p:spPr/>
        <p:txBody>
          <a:bodyPr>
            <a:normAutofit fontScale="90000"/>
          </a:bodyPr>
          <a:lstStyle/>
          <a:p>
            <a:r>
              <a:rPr lang="en-US" dirty="0"/>
              <a:t>PROPOSALS ON THE DRAFT WIPO BROADCASTING ORGANIZATIONS TREATY</a:t>
            </a:r>
            <a:endParaRPr lang="es-ES" dirty="0"/>
          </a:p>
        </p:txBody>
      </p:sp>
      <p:sp>
        <p:nvSpPr>
          <p:cNvPr id="3" name="Subtítulo 2">
            <a:extLst>
              <a:ext uri="{FF2B5EF4-FFF2-40B4-BE49-F238E27FC236}">
                <a16:creationId xmlns:a16="http://schemas.microsoft.com/office/drawing/2014/main" id="{57FC33D5-AF4A-C89F-2BDB-B04F43903D41}"/>
              </a:ext>
            </a:extLst>
          </p:cNvPr>
          <p:cNvSpPr>
            <a:spLocks noGrp="1"/>
          </p:cNvSpPr>
          <p:nvPr>
            <p:ph type="subTitle" idx="1"/>
          </p:nvPr>
        </p:nvSpPr>
        <p:spPr/>
        <p:txBody>
          <a:bodyPr/>
          <a:lstStyle/>
          <a:p>
            <a:r>
              <a:rPr lang="es-ES" dirty="0"/>
              <a:t>Luis Villarroel</a:t>
            </a:r>
          </a:p>
          <a:p>
            <a:r>
              <a:rPr lang="es-ES" dirty="0"/>
              <a:t>Innovarte</a:t>
            </a:r>
          </a:p>
        </p:txBody>
      </p:sp>
      <p:pic>
        <p:nvPicPr>
          <p:cNvPr id="4" name="Imagen 3">
            <a:extLst>
              <a:ext uri="{FF2B5EF4-FFF2-40B4-BE49-F238E27FC236}">
                <a16:creationId xmlns:a16="http://schemas.microsoft.com/office/drawing/2014/main" id="{5C2618F9-D5E2-CD1E-4562-E7C51AB50580}"/>
              </a:ext>
            </a:extLst>
          </p:cNvPr>
          <p:cNvPicPr>
            <a:picLocks noChangeAspect="1"/>
          </p:cNvPicPr>
          <p:nvPr/>
        </p:nvPicPr>
        <p:blipFill>
          <a:blip r:embed="rId2"/>
          <a:stretch>
            <a:fillRect/>
          </a:stretch>
        </p:blipFill>
        <p:spPr>
          <a:xfrm>
            <a:off x="9454791" y="183230"/>
            <a:ext cx="2426418" cy="719390"/>
          </a:xfrm>
          <a:prstGeom prst="rect">
            <a:avLst/>
          </a:prstGeom>
        </p:spPr>
      </p:pic>
    </p:spTree>
    <p:extLst>
      <p:ext uri="{BB962C8B-B14F-4D97-AF65-F5344CB8AC3E}">
        <p14:creationId xmlns:p14="http://schemas.microsoft.com/office/powerpoint/2010/main" val="9954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54E05-39EA-DF17-AF6C-658E480F2185}"/>
              </a:ext>
            </a:extLst>
          </p:cNvPr>
          <p:cNvSpPr>
            <a:spLocks noGrp="1"/>
          </p:cNvSpPr>
          <p:nvPr>
            <p:ph type="title"/>
          </p:nvPr>
        </p:nvSpPr>
        <p:spPr/>
        <p:txBody>
          <a:bodyPr>
            <a:normAutofit fontScale="90000"/>
          </a:bodyPr>
          <a:lstStyle/>
          <a:p>
            <a:pPr>
              <a:lnSpc>
                <a:spcPct val="200000"/>
              </a:lnSpc>
              <a:spcBef>
                <a:spcPts val="1200"/>
              </a:spcBef>
            </a:pPr>
            <a:br>
              <a:rPr lang="en-US" sz="1800" b="1" dirty="0">
                <a:effectLst/>
                <a:latin typeface="Arial" panose="020B0604020202020204" pitchFamily="34" charset="0"/>
                <a:ea typeface="Times New Roman" panose="02020603050405020304" pitchFamily="18" charset="0"/>
              </a:rPr>
            </a:br>
            <a:r>
              <a:rPr lang="en-US" sz="2700" b="1" dirty="0">
                <a:effectLst/>
                <a:latin typeface="Arial" panose="020B0604020202020204" pitchFamily="34" charset="0"/>
                <a:ea typeface="Times New Roman" panose="02020603050405020304" pitchFamily="18" charset="0"/>
              </a:rPr>
              <a:t>Protection of Signals Used in Making Available to the Public of Stored </a:t>
            </a:r>
            <a:r>
              <a:rPr lang="en-US" sz="2700" b="1" dirty="0" err="1">
                <a:effectLst/>
                <a:latin typeface="Arial" panose="020B0604020202020204" pitchFamily="34" charset="0"/>
                <a:ea typeface="Times New Roman" panose="02020603050405020304" pitchFamily="18" charset="0"/>
              </a:rPr>
              <a:t>Programmes</a:t>
            </a:r>
            <a:br>
              <a:rPr lang="en-US" sz="1800" b="1" dirty="0">
                <a:effectLst/>
                <a:latin typeface="Times New Roman" panose="02020603050405020304" pitchFamily="18" charset="0"/>
                <a:ea typeface="Times New Roman" panose="02020603050405020304" pitchFamily="18" charset="0"/>
              </a:rPr>
            </a:br>
            <a:r>
              <a:rPr lang="en-US" sz="1800" dirty="0">
                <a:effectLst/>
                <a:latin typeface="Arial" panose="020B0604020202020204" pitchFamily="34" charset="0"/>
                <a:ea typeface="SimSun" panose="02010600030101010101" pitchFamily="2" charset="-122"/>
              </a:rPr>
              <a:t> </a:t>
            </a:r>
            <a:br>
              <a:rPr lang="en-US" sz="1800" dirty="0">
                <a:effectLst/>
                <a:latin typeface="Arial" panose="020B0604020202020204" pitchFamily="34" charset="0"/>
                <a:ea typeface="SimSun" panose="02010600030101010101" pitchFamily="2" charset="-122"/>
              </a:rPr>
            </a:br>
            <a:endParaRPr lang="en-US" dirty="0"/>
          </a:p>
        </p:txBody>
      </p:sp>
      <p:graphicFrame>
        <p:nvGraphicFramePr>
          <p:cNvPr id="5" name="Content Placeholder 4">
            <a:extLst>
              <a:ext uri="{FF2B5EF4-FFF2-40B4-BE49-F238E27FC236}">
                <a16:creationId xmlns:a16="http://schemas.microsoft.com/office/drawing/2014/main" id="{F9EE7B6C-9770-2628-FC78-EDF3ADCB99DB}"/>
              </a:ext>
            </a:extLst>
          </p:cNvPr>
          <p:cNvGraphicFramePr>
            <a:graphicFrameLocks noGrp="1"/>
          </p:cNvGraphicFramePr>
          <p:nvPr>
            <p:ph idx="1"/>
            <p:extLst>
              <p:ext uri="{D42A27DB-BD31-4B8C-83A1-F6EECF244321}">
                <p14:modId xmlns:p14="http://schemas.microsoft.com/office/powerpoint/2010/main" val="3591473078"/>
              </p:ext>
            </p:extLst>
          </p:nvPr>
        </p:nvGraphicFramePr>
        <p:xfrm>
          <a:off x="838200" y="1825625"/>
          <a:ext cx="10515600" cy="5496560"/>
        </p:xfrm>
        <a:graphic>
          <a:graphicData uri="http://schemas.openxmlformats.org/drawingml/2006/table">
            <a:tbl>
              <a:tblPr firstRow="1" bandRow="1">
                <a:tableStyleId>{21E4AEA4-8DFA-4A89-87EB-49C32662AFE0}</a:tableStyleId>
              </a:tblPr>
              <a:tblGrid>
                <a:gridCol w="5257800">
                  <a:extLst>
                    <a:ext uri="{9D8B030D-6E8A-4147-A177-3AD203B41FA5}">
                      <a16:colId xmlns:a16="http://schemas.microsoft.com/office/drawing/2014/main" val="3765859758"/>
                    </a:ext>
                  </a:extLst>
                </a:gridCol>
                <a:gridCol w="5257800">
                  <a:extLst>
                    <a:ext uri="{9D8B030D-6E8A-4147-A177-3AD203B41FA5}">
                      <a16:colId xmlns:a16="http://schemas.microsoft.com/office/drawing/2014/main" val="1362470831"/>
                    </a:ext>
                  </a:extLst>
                </a:gridCol>
              </a:tblGrid>
              <a:tr h="370840">
                <a:tc>
                  <a:txBody>
                    <a:bodyPr/>
                    <a:lstStyle/>
                    <a:p>
                      <a:r>
                        <a:rPr lang="es-CL" dirty="0">
                          <a:solidFill>
                            <a:srgbClr val="FF0000"/>
                          </a:solidFill>
                        </a:rPr>
                        <a:t>CURRENT TEXT ART 8 </a:t>
                      </a:r>
                      <a:endParaRPr lang="en-US" dirty="0">
                        <a:solidFill>
                          <a:srgbClr val="FF0000"/>
                        </a:solidFill>
                      </a:endParaRPr>
                    </a:p>
                  </a:txBody>
                  <a:tcPr>
                    <a:noFill/>
                  </a:tcPr>
                </a:tc>
                <a:tc>
                  <a:txBody>
                    <a:bodyPr/>
                    <a:lstStyle/>
                    <a:p>
                      <a:r>
                        <a:rPr lang="es-CL" dirty="0">
                          <a:solidFill>
                            <a:srgbClr val="FF0000"/>
                          </a:solidFill>
                        </a:rPr>
                        <a:t>PROPOSAL ( MODEL BEIJING ART 11)</a:t>
                      </a:r>
                      <a:endParaRPr lang="en-US" dirty="0">
                        <a:solidFill>
                          <a:srgbClr val="FF0000"/>
                        </a:solidFill>
                      </a:endParaRPr>
                    </a:p>
                  </a:txBody>
                  <a:tcPr>
                    <a:noFill/>
                  </a:tcPr>
                </a:tc>
                <a:extLst>
                  <a:ext uri="{0D108BD9-81ED-4DB2-BD59-A6C34878D82A}">
                    <a16:rowId xmlns:a16="http://schemas.microsoft.com/office/drawing/2014/main" val="740789605"/>
                  </a:ext>
                </a:extLst>
              </a:tr>
              <a:tr h="370840">
                <a:tc>
                  <a:txBody>
                    <a:bodyPr/>
                    <a:lstStyle/>
                    <a:p>
                      <a:r>
                        <a:rPr lang="en-US" sz="1800" kern="1200" dirty="0">
                          <a:solidFill>
                            <a:schemeClr val="dk1"/>
                          </a:solidFill>
                          <a:effectLst/>
                          <a:latin typeface="+mn-lt"/>
                          <a:ea typeface="+mn-ea"/>
                          <a:cs typeface="+mn-cs"/>
                        </a:rPr>
                        <a:t>Broadcasting organizations shall enjoy a right to prohibit the unauthorized acts referred to in Articles 6 and 7 in respect of the transmission to the public by any means of the </a:t>
                      </a:r>
                      <a:r>
                        <a:rPr lang="en-US" sz="1800" kern="1200" dirty="0" err="1">
                          <a:solidFill>
                            <a:schemeClr val="dk1"/>
                          </a:solidFill>
                          <a:effectLst/>
                          <a:latin typeface="+mn-lt"/>
                          <a:ea typeface="+mn-ea"/>
                          <a:cs typeface="+mn-cs"/>
                        </a:rPr>
                        <a:t>programme</a:t>
                      </a:r>
                      <a:r>
                        <a:rPr lang="en-US" sz="1800" kern="1200" dirty="0">
                          <a:solidFill>
                            <a:schemeClr val="dk1"/>
                          </a:solidFill>
                          <a:effectLst/>
                          <a:latin typeface="+mn-lt"/>
                          <a:ea typeface="+mn-ea"/>
                          <a:cs typeface="+mn-cs"/>
                        </a:rPr>
                        <a:t>-carrying signal used when they provide access to the public to their stored </a:t>
                      </a:r>
                      <a:r>
                        <a:rPr lang="en-US" sz="1800" kern="1200" dirty="0" err="1">
                          <a:solidFill>
                            <a:schemeClr val="dk1"/>
                          </a:solidFill>
                          <a:effectLst/>
                          <a:latin typeface="+mn-lt"/>
                          <a:ea typeface="+mn-ea"/>
                          <a:cs typeface="+mn-cs"/>
                        </a:rPr>
                        <a:t>programmes</a:t>
                      </a:r>
                      <a:r>
                        <a:rPr lang="en-US" sz="1800" kern="1200" dirty="0">
                          <a:solidFill>
                            <a:schemeClr val="dk1"/>
                          </a:solidFill>
                          <a:effectLst/>
                          <a:latin typeface="+mn-lt"/>
                          <a:ea typeface="+mn-ea"/>
                          <a:cs typeface="+mn-cs"/>
                        </a:rPr>
                        <a:t>  , </a:t>
                      </a:r>
                      <a:r>
                        <a:rPr lang="en-GB" sz="1800" kern="1200" dirty="0">
                          <a:solidFill>
                            <a:schemeClr val="dk1"/>
                          </a:solidFill>
                          <a:effectLst/>
                          <a:latin typeface="+mn-lt"/>
                          <a:ea typeface="+mn-ea"/>
                          <a:cs typeface="+mn-cs"/>
                        </a:rPr>
                        <a:t>including providing access to the stored programmes in such a way that members of the public may access them from a place and at a time individually chosen by them.  This right of broadcasting organizations shall be applicable for a certain period of time before or from the original linear transmission of a stored programme, to be determined by the domestic legislation of each Contracting Party.</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 </a:t>
                      </a:r>
                    </a:p>
                    <a:p>
                      <a:endParaRPr lang="en-US" dirty="0"/>
                    </a:p>
                  </a:txBody>
                  <a:tcPr>
                    <a:noFill/>
                  </a:tcPr>
                </a:tc>
                <a:tc>
                  <a:txBody>
                    <a:bodyPr/>
                    <a:lstStyle/>
                    <a:p>
                      <a:pPr algn="l"/>
                      <a:endParaRPr lang="en-US" b="0" i="0" dirty="0">
                        <a:solidFill>
                          <a:srgbClr val="FF0000"/>
                        </a:solidFill>
                        <a:effectLst/>
                        <a:latin typeface="Noto Sans Display"/>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ADD  2) Contracting Parties may in a notification deposited with the Director General of WIPO declare that, instead of the right of authorization provided for in paragraph (1), they will establish a right to equitable . Contracting Parties may also declare that they will set conditions in their legislation for the exercise of the right to equitable remuneration.</a:t>
                      </a:r>
                    </a:p>
                    <a:p>
                      <a:pPr algn="l"/>
                      <a:endParaRPr lang="en-US" b="0" i="0" dirty="0">
                        <a:solidFill>
                          <a:srgbClr val="FF0000"/>
                        </a:solidFill>
                        <a:effectLst/>
                        <a:latin typeface="Noto Sans Display"/>
                      </a:endParaRPr>
                    </a:p>
                    <a:p>
                      <a:pPr algn="l"/>
                      <a:r>
                        <a:rPr lang="en-US" b="0" i="0" dirty="0">
                          <a:solidFill>
                            <a:srgbClr val="FF0000"/>
                          </a:solidFill>
                          <a:effectLst/>
                          <a:latin typeface="Noto Sans Display"/>
                        </a:rPr>
                        <a:t>(2) Any Contracting Party may declare that it will apply the provisions of paragraphs (1  OR 2  only in respect of certain uses, or that it will limit their application in some other way, or that it will not apply the provisions of paragraph (1) and (2) at all.</a:t>
                      </a:r>
                    </a:p>
                    <a:p>
                      <a:endParaRPr lang="en-US" dirty="0"/>
                    </a:p>
                  </a:txBody>
                  <a:tcPr>
                    <a:solidFill>
                      <a:srgbClr val="FFFF00"/>
                    </a:solidFill>
                  </a:tcPr>
                </a:tc>
                <a:extLst>
                  <a:ext uri="{0D108BD9-81ED-4DB2-BD59-A6C34878D82A}">
                    <a16:rowId xmlns:a16="http://schemas.microsoft.com/office/drawing/2014/main" val="29010241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8640324"/>
                  </a:ext>
                </a:extLst>
              </a:tr>
            </a:tbl>
          </a:graphicData>
        </a:graphic>
      </p:graphicFrame>
      <p:sp>
        <p:nvSpPr>
          <p:cNvPr id="4" name="Slide Number Placeholder 3">
            <a:extLst>
              <a:ext uri="{FF2B5EF4-FFF2-40B4-BE49-F238E27FC236}">
                <a16:creationId xmlns:a16="http://schemas.microsoft.com/office/drawing/2014/main" id="{3A382016-11DC-5DCD-6218-FB34E03EB9ED}"/>
              </a:ext>
            </a:extLst>
          </p:cNvPr>
          <p:cNvSpPr>
            <a:spLocks noGrp="1"/>
          </p:cNvSpPr>
          <p:nvPr>
            <p:ph type="sldNum" sz="quarter" idx="12"/>
          </p:nvPr>
        </p:nvSpPr>
        <p:spPr/>
        <p:txBody>
          <a:bodyPr/>
          <a:lstStyle/>
          <a:p>
            <a:fld id="{90E7167D-2CC2-4B4F-AD26-FCA442787029}" type="slidenum">
              <a:rPr lang="es-ES" smtClean="0"/>
              <a:t>10</a:t>
            </a:fld>
            <a:endParaRPr lang="es-ES"/>
          </a:p>
        </p:txBody>
      </p:sp>
    </p:spTree>
    <p:extLst>
      <p:ext uri="{BB962C8B-B14F-4D97-AF65-F5344CB8AC3E}">
        <p14:creationId xmlns:p14="http://schemas.microsoft.com/office/powerpoint/2010/main" val="427152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96EEB-BB43-E67E-604A-0D93788A08DB}"/>
              </a:ext>
            </a:extLst>
          </p:cNvPr>
          <p:cNvSpPr>
            <a:spLocks noGrp="1"/>
          </p:cNvSpPr>
          <p:nvPr>
            <p:ph type="title"/>
          </p:nvPr>
        </p:nvSpPr>
        <p:spPr/>
        <p:txBody>
          <a:bodyPr/>
          <a:lstStyle/>
          <a:p>
            <a:r>
              <a:rPr lang="es-CL" dirty="0" err="1"/>
              <a:t>Rights</a:t>
            </a:r>
            <a:r>
              <a:rPr lang="es-CL" dirty="0"/>
              <a:t>  </a:t>
            </a:r>
            <a:r>
              <a:rPr lang="es-CL" dirty="0" err="1"/>
              <a:t>of</a:t>
            </a:r>
            <a:r>
              <a:rPr lang="es-CL" dirty="0"/>
              <a:t> </a:t>
            </a:r>
            <a:r>
              <a:rPr lang="es-CL" dirty="0" err="1"/>
              <a:t>Broadcaster</a:t>
            </a:r>
            <a:r>
              <a:rPr lang="es-CL" dirty="0"/>
              <a:t> </a:t>
            </a:r>
            <a:r>
              <a:rPr lang="es-CL" dirty="0" err="1"/>
              <a:t>missing</a:t>
            </a:r>
            <a:r>
              <a:rPr lang="es-CL" dirty="0"/>
              <a:t>. (</a:t>
            </a:r>
            <a:r>
              <a:rPr lang="es-CL" dirty="0" err="1"/>
              <a:t>Ephemeral</a:t>
            </a:r>
            <a:r>
              <a:rPr lang="es-CL" dirty="0"/>
              <a:t> </a:t>
            </a:r>
            <a:r>
              <a:rPr lang="es-CL" dirty="0" err="1"/>
              <a:t>recordings</a:t>
            </a:r>
            <a:r>
              <a:rPr lang="es-CL" dirty="0"/>
              <a:t>) </a:t>
            </a:r>
            <a:endParaRPr lang="en-US" dirty="0"/>
          </a:p>
        </p:txBody>
      </p:sp>
      <p:sp>
        <p:nvSpPr>
          <p:cNvPr id="3" name="Content Placeholder 2">
            <a:extLst>
              <a:ext uri="{FF2B5EF4-FFF2-40B4-BE49-F238E27FC236}">
                <a16:creationId xmlns:a16="http://schemas.microsoft.com/office/drawing/2014/main" id="{1F218A3B-2229-5472-A147-051CCFA9BCFE}"/>
              </a:ext>
            </a:extLst>
          </p:cNvPr>
          <p:cNvSpPr>
            <a:spLocks noGrp="1"/>
          </p:cNvSpPr>
          <p:nvPr>
            <p:ph idx="1"/>
          </p:nvPr>
        </p:nvSpPr>
        <p:spPr/>
        <p:txBody>
          <a:bodyPr/>
          <a:lstStyle/>
          <a:p>
            <a:pPr algn="l"/>
            <a:r>
              <a:rPr lang="en-US" dirty="0"/>
              <a:t>Proposal add new article 8 bis.</a:t>
            </a:r>
          </a:p>
          <a:p>
            <a:pPr algn="l"/>
            <a:endParaRPr lang="en-US" dirty="0"/>
          </a:p>
          <a:p>
            <a:pPr algn="l"/>
            <a:r>
              <a:rPr lang="en-US" dirty="0"/>
              <a:t>Broadcasting organizations shall enjoy the right for the making of ephemeral recordings by a broadcasting organization by means of its own facilities and for its own transmissions ."</a:t>
            </a:r>
          </a:p>
        </p:txBody>
      </p:sp>
      <p:sp>
        <p:nvSpPr>
          <p:cNvPr id="4" name="Slide Number Placeholder 3">
            <a:extLst>
              <a:ext uri="{FF2B5EF4-FFF2-40B4-BE49-F238E27FC236}">
                <a16:creationId xmlns:a16="http://schemas.microsoft.com/office/drawing/2014/main" id="{4B76B08C-17E2-42CF-2219-03159A1CFB3C}"/>
              </a:ext>
            </a:extLst>
          </p:cNvPr>
          <p:cNvSpPr>
            <a:spLocks noGrp="1"/>
          </p:cNvSpPr>
          <p:nvPr>
            <p:ph type="sldNum" sz="quarter" idx="12"/>
          </p:nvPr>
        </p:nvSpPr>
        <p:spPr/>
        <p:txBody>
          <a:bodyPr/>
          <a:lstStyle/>
          <a:p>
            <a:fld id="{90E7167D-2CC2-4B4F-AD26-FCA442787029}" type="slidenum">
              <a:rPr lang="es-ES" smtClean="0"/>
              <a:t>11</a:t>
            </a:fld>
            <a:endParaRPr lang="es-ES"/>
          </a:p>
        </p:txBody>
      </p:sp>
    </p:spTree>
    <p:extLst>
      <p:ext uri="{BB962C8B-B14F-4D97-AF65-F5344CB8AC3E}">
        <p14:creationId xmlns:p14="http://schemas.microsoft.com/office/powerpoint/2010/main" val="2932793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D530-593D-8384-4CB0-C0720247C318}"/>
              </a:ext>
            </a:extLst>
          </p:cNvPr>
          <p:cNvSpPr>
            <a:spLocks noGrp="1"/>
          </p:cNvSpPr>
          <p:nvPr>
            <p:ph type="title"/>
          </p:nvPr>
        </p:nvSpPr>
        <p:spPr/>
        <p:txBody>
          <a:bodyPr/>
          <a:lstStyle/>
          <a:p>
            <a:r>
              <a:rPr lang="es-CL" dirty="0"/>
              <a:t>EXCEPTIONS AND LIMITATIONS</a:t>
            </a:r>
            <a:endParaRPr lang="en-US" dirty="0"/>
          </a:p>
        </p:txBody>
      </p:sp>
      <p:sp>
        <p:nvSpPr>
          <p:cNvPr id="3" name="Content Placeholder 2">
            <a:extLst>
              <a:ext uri="{FF2B5EF4-FFF2-40B4-BE49-F238E27FC236}">
                <a16:creationId xmlns:a16="http://schemas.microsoft.com/office/drawing/2014/main" id="{5B5894FD-A26D-AC30-7B54-154CEBFAB3A0}"/>
              </a:ext>
            </a:extLst>
          </p:cNvPr>
          <p:cNvSpPr>
            <a:spLocks noGrp="1"/>
          </p:cNvSpPr>
          <p:nvPr>
            <p:ph idx="1"/>
          </p:nvPr>
        </p:nvSpPr>
        <p:spPr/>
        <p:txBody>
          <a:bodyPr>
            <a:normAutofit fontScale="85000" lnSpcReduction="20000"/>
          </a:bodyPr>
          <a:lstStyle/>
          <a:p>
            <a:r>
              <a:rPr lang="en-US" dirty="0"/>
              <a:t>"In article </a:t>
            </a:r>
            <a:r>
              <a:rPr lang="en-US" dirty="0" err="1"/>
              <a:t>Article</a:t>
            </a:r>
            <a:r>
              <a:rPr lang="en-US" dirty="0"/>
              <a:t> 11 The treaty provides a flexible framework for member states to grant exceptions and limitations that allow the use of program-carrying signals. However, this flexibility is coupled with the requirement that exceptions be specific—a term not used in previous instruments, which introduces an element of uncertainty. </a:t>
            </a:r>
          </a:p>
          <a:p>
            <a:r>
              <a:rPr lang="en-US" dirty="0"/>
              <a:t>Additionally, the absence of mandatory exceptions creates further uncertainty, particularly regarding the transborder use of program-carrying signals for public interest purposes, but also at the national level.</a:t>
            </a:r>
          </a:p>
          <a:p>
            <a:r>
              <a:rPr lang="en-US" dirty="0"/>
              <a:t>In addition there is a gap where the content can be used under a copyright exception, but the signal carrying that content cannot be used for the same purpose, hence creating a barrier for the use of content. </a:t>
            </a:r>
          </a:p>
          <a:p>
            <a:r>
              <a:rPr lang="en-US" dirty="0"/>
              <a:t>To solve this issues is that is required a general mandate of exception for uses of the signal needed to permit a use of the content permitted by a copyright exception as well as a list of mandatory public purpose exceptions.</a:t>
            </a:r>
          </a:p>
          <a:p>
            <a:endParaRPr lang="en-US" dirty="0"/>
          </a:p>
        </p:txBody>
      </p:sp>
      <p:sp>
        <p:nvSpPr>
          <p:cNvPr id="4" name="Slide Number Placeholder 3">
            <a:extLst>
              <a:ext uri="{FF2B5EF4-FFF2-40B4-BE49-F238E27FC236}">
                <a16:creationId xmlns:a16="http://schemas.microsoft.com/office/drawing/2014/main" id="{65666CB1-7D6B-A6C4-054F-875E56F0EAE3}"/>
              </a:ext>
            </a:extLst>
          </p:cNvPr>
          <p:cNvSpPr>
            <a:spLocks noGrp="1"/>
          </p:cNvSpPr>
          <p:nvPr>
            <p:ph type="sldNum" sz="quarter" idx="12"/>
          </p:nvPr>
        </p:nvSpPr>
        <p:spPr/>
        <p:txBody>
          <a:bodyPr/>
          <a:lstStyle/>
          <a:p>
            <a:fld id="{90E7167D-2CC2-4B4F-AD26-FCA442787029}" type="slidenum">
              <a:rPr lang="es-ES" smtClean="0"/>
              <a:t>12</a:t>
            </a:fld>
            <a:endParaRPr lang="es-ES"/>
          </a:p>
        </p:txBody>
      </p:sp>
    </p:spTree>
    <p:extLst>
      <p:ext uri="{BB962C8B-B14F-4D97-AF65-F5344CB8AC3E}">
        <p14:creationId xmlns:p14="http://schemas.microsoft.com/office/powerpoint/2010/main" val="3385257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1C438-BE5E-341A-9240-29188134D8BA}"/>
              </a:ext>
            </a:extLst>
          </p:cNvPr>
          <p:cNvSpPr>
            <a:spLocks noGrp="1"/>
          </p:cNvSpPr>
          <p:nvPr>
            <p:ph type="title"/>
          </p:nvPr>
        </p:nvSpPr>
        <p:spPr/>
        <p:txBody>
          <a:bodyPr/>
          <a:lstStyle/>
          <a:p>
            <a:r>
              <a:rPr lang="en-US" dirty="0"/>
              <a:t>Art. 11 EXCEPTIONS AND LIMITATIONS ON THE BROADCASTING TREATY</a:t>
            </a:r>
            <a:endParaRPr lang="es-ES" dirty="0"/>
          </a:p>
        </p:txBody>
      </p:sp>
      <p:graphicFrame>
        <p:nvGraphicFramePr>
          <p:cNvPr id="6" name="Marcador de contenido 5">
            <a:extLst>
              <a:ext uri="{FF2B5EF4-FFF2-40B4-BE49-F238E27FC236}">
                <a16:creationId xmlns:a16="http://schemas.microsoft.com/office/drawing/2014/main" id="{5E2FBA11-8BA6-E936-4A19-74E1363754FC}"/>
              </a:ext>
            </a:extLst>
          </p:cNvPr>
          <p:cNvGraphicFramePr>
            <a:graphicFrameLocks noGrp="1"/>
          </p:cNvGraphicFramePr>
          <p:nvPr>
            <p:ph idx="1"/>
            <p:extLst>
              <p:ext uri="{D42A27DB-BD31-4B8C-83A1-F6EECF244321}">
                <p14:modId xmlns:p14="http://schemas.microsoft.com/office/powerpoint/2010/main" val="1963744436"/>
              </p:ext>
            </p:extLst>
          </p:nvPr>
        </p:nvGraphicFramePr>
        <p:xfrm>
          <a:off x="704850" y="2096929"/>
          <a:ext cx="10077450" cy="2380362"/>
        </p:xfrm>
        <a:graphic>
          <a:graphicData uri="http://schemas.openxmlformats.org/drawingml/2006/table">
            <a:tbl>
              <a:tblPr firstRow="1" firstCol="1" bandRow="1"/>
              <a:tblGrid>
                <a:gridCol w="5038725">
                  <a:extLst>
                    <a:ext uri="{9D8B030D-6E8A-4147-A177-3AD203B41FA5}">
                      <a16:colId xmlns:a16="http://schemas.microsoft.com/office/drawing/2014/main" val="2207427892"/>
                    </a:ext>
                  </a:extLst>
                </a:gridCol>
                <a:gridCol w="5038725">
                  <a:extLst>
                    <a:ext uri="{9D8B030D-6E8A-4147-A177-3AD203B41FA5}">
                      <a16:colId xmlns:a16="http://schemas.microsoft.com/office/drawing/2014/main" val="2173425110"/>
                    </a:ext>
                  </a:extLst>
                </a:gridCol>
              </a:tblGrid>
              <a:tr h="0">
                <a:tc>
                  <a:txBody>
                    <a:bodyPr/>
                    <a:lstStyle/>
                    <a:p>
                      <a:pPr>
                        <a:lnSpc>
                          <a:spcPct val="115000"/>
                        </a:lnSpc>
                        <a:spcAft>
                          <a:spcPts val="800"/>
                        </a:spcAft>
                        <a:buNone/>
                      </a:pPr>
                      <a:r>
                        <a:rPr lang="en-US" sz="18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8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9193365"/>
                  </a:ext>
                </a:extLst>
              </a:tr>
              <a:tr h="0">
                <a:tc>
                  <a:txBody>
                    <a:bodyPr/>
                    <a:lstStyle/>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(1)	Contracting Parties may, in their domestic legislation, provide for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specific limitations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or exceptions to the rights and protection guaranteed in this Treaty, such as:</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 article 11 (1) Eliminate the word “specific”.</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“(1)	Contracting Parties may, in their domestic legislation, provide for </a:t>
                      </a:r>
                      <a:r>
                        <a:rPr lang="en-US" sz="1800" strike="sngStrike"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–specific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limitations or exceptions to the rights and protection guaranteed in this Treaty, such as:</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4959559"/>
                  </a:ext>
                </a:extLst>
              </a:tr>
            </a:tbl>
          </a:graphicData>
        </a:graphic>
      </p:graphicFrame>
      <p:pic>
        <p:nvPicPr>
          <p:cNvPr id="4" name="Imagen 3">
            <a:extLst>
              <a:ext uri="{FF2B5EF4-FFF2-40B4-BE49-F238E27FC236}">
                <a16:creationId xmlns:a16="http://schemas.microsoft.com/office/drawing/2014/main" id="{CD7B12B6-D506-D808-6CFD-1753501BB2C9}"/>
              </a:ext>
            </a:extLst>
          </p:cNvPr>
          <p:cNvPicPr>
            <a:picLocks noChangeAspect="1"/>
          </p:cNvPicPr>
          <p:nvPr/>
        </p:nvPicPr>
        <p:blipFill>
          <a:blip r:embed="rId2"/>
          <a:stretch>
            <a:fillRect/>
          </a:stretch>
        </p:blipFill>
        <p:spPr>
          <a:xfrm>
            <a:off x="9357514" y="5817268"/>
            <a:ext cx="2426418" cy="719390"/>
          </a:xfrm>
          <a:prstGeom prst="rect">
            <a:avLst/>
          </a:prstGeom>
        </p:spPr>
      </p:pic>
      <p:sp>
        <p:nvSpPr>
          <p:cNvPr id="5" name="Marcador de número de diapositiva 4">
            <a:extLst>
              <a:ext uri="{FF2B5EF4-FFF2-40B4-BE49-F238E27FC236}">
                <a16:creationId xmlns:a16="http://schemas.microsoft.com/office/drawing/2014/main" id="{203689A4-48EC-5ADF-FDB2-2D533CDD83CE}"/>
              </a:ext>
            </a:extLst>
          </p:cNvPr>
          <p:cNvSpPr>
            <a:spLocks noGrp="1"/>
          </p:cNvSpPr>
          <p:nvPr>
            <p:ph type="sldNum" sz="quarter" idx="12"/>
          </p:nvPr>
        </p:nvSpPr>
        <p:spPr/>
        <p:txBody>
          <a:bodyPr/>
          <a:lstStyle/>
          <a:p>
            <a:fld id="{90E7167D-2CC2-4B4F-AD26-FCA442787029}" type="slidenum">
              <a:rPr lang="es-ES" smtClean="0"/>
              <a:t>13</a:t>
            </a:fld>
            <a:endParaRPr lang="es-ES"/>
          </a:p>
        </p:txBody>
      </p:sp>
    </p:spTree>
    <p:extLst>
      <p:ext uri="{BB962C8B-B14F-4D97-AF65-F5344CB8AC3E}">
        <p14:creationId xmlns:p14="http://schemas.microsoft.com/office/powerpoint/2010/main" val="3239844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BBD2DF-F271-2D5F-E915-7C66B7E804C9}"/>
              </a:ext>
            </a:extLst>
          </p:cNvPr>
          <p:cNvSpPr>
            <a:spLocks noGrp="1"/>
          </p:cNvSpPr>
          <p:nvPr>
            <p:ph type="title"/>
          </p:nvPr>
        </p:nvSpPr>
        <p:spPr>
          <a:xfrm>
            <a:off x="838200" y="365126"/>
            <a:ext cx="10515600" cy="321936"/>
          </a:xfrm>
        </p:spPr>
        <p:txBody>
          <a:bodyPr>
            <a:normAutofit fontScale="90000"/>
          </a:bodyPr>
          <a:lstStyle/>
          <a:p>
            <a:r>
              <a:rPr lang="en-US" sz="2400" dirty="0"/>
              <a:t>Art. 11 EXCEPTIONS AND LIMITATIONS ON THE BROADCASTING TREATY</a:t>
            </a:r>
            <a:endParaRPr lang="es-ES" sz="2400" dirty="0"/>
          </a:p>
        </p:txBody>
      </p:sp>
      <p:graphicFrame>
        <p:nvGraphicFramePr>
          <p:cNvPr id="6" name="Marcador de contenido 5">
            <a:extLst>
              <a:ext uri="{FF2B5EF4-FFF2-40B4-BE49-F238E27FC236}">
                <a16:creationId xmlns:a16="http://schemas.microsoft.com/office/drawing/2014/main" id="{CAEEBE04-EE40-6028-561D-8A84260F86C4}"/>
              </a:ext>
            </a:extLst>
          </p:cNvPr>
          <p:cNvGraphicFramePr>
            <a:graphicFrameLocks noGrp="1"/>
          </p:cNvGraphicFramePr>
          <p:nvPr>
            <p:ph idx="1"/>
            <p:extLst>
              <p:ext uri="{D42A27DB-BD31-4B8C-83A1-F6EECF244321}">
                <p14:modId xmlns:p14="http://schemas.microsoft.com/office/powerpoint/2010/main" val="102067783"/>
              </p:ext>
            </p:extLst>
          </p:nvPr>
        </p:nvGraphicFramePr>
        <p:xfrm>
          <a:off x="628650" y="687062"/>
          <a:ext cx="10725150" cy="6903518"/>
        </p:xfrm>
        <a:graphic>
          <a:graphicData uri="http://schemas.openxmlformats.org/drawingml/2006/table">
            <a:tbl>
              <a:tblPr firstRow="1" firstCol="1" bandRow="1"/>
              <a:tblGrid>
                <a:gridCol w="5362575">
                  <a:extLst>
                    <a:ext uri="{9D8B030D-6E8A-4147-A177-3AD203B41FA5}">
                      <a16:colId xmlns:a16="http://schemas.microsoft.com/office/drawing/2014/main" val="3288471952"/>
                    </a:ext>
                  </a:extLst>
                </a:gridCol>
                <a:gridCol w="5362575">
                  <a:extLst>
                    <a:ext uri="{9D8B030D-6E8A-4147-A177-3AD203B41FA5}">
                      <a16:colId xmlns:a16="http://schemas.microsoft.com/office/drawing/2014/main" val="3348056824"/>
                    </a:ext>
                  </a:extLst>
                </a:gridCol>
              </a:tblGrid>
              <a:tr h="315583">
                <a:tc>
                  <a:txBody>
                    <a:bodyPr/>
                    <a:lstStyle/>
                    <a:p>
                      <a:pPr>
                        <a:lnSpc>
                          <a:spcPct val="115000"/>
                        </a:lnSpc>
                        <a:spcAft>
                          <a:spcPts val="800"/>
                        </a:spcAft>
                        <a:buNone/>
                      </a:pPr>
                      <a:r>
                        <a:rPr lang="en-US" sz="16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1972606"/>
                  </a:ext>
                </a:extLst>
              </a:tr>
              <a:tr h="5353705">
                <a:tc>
                  <a:txBody>
                    <a:bodyPr/>
                    <a:lstStyle/>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(1)	Contracting Parties may, in their domestic legislation, provide for specific limitations or exceptions to the rights and protection guaranteed in this Treaty, such as:</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a:t>
                      </a:r>
                      <a:r>
                        <a:rPr lang="en-GB" sz="1400" kern="100" dirty="0" err="1">
                          <a:effectLst/>
                          <a:latin typeface="Aptos" panose="020B0004020202020204" pitchFamily="34" charset="0"/>
                          <a:ea typeface="Aptos" panose="020B0004020202020204" pitchFamily="34" charset="0"/>
                          <a:cs typeface="Times New Roman" panose="02020603050405020304" pitchFamily="18" charset="0"/>
                        </a:rPr>
                        <a:t>i</a:t>
                      </a:r>
                      <a:r>
                        <a:rPr lang="en-GB" sz="1400" kern="100" dirty="0">
                          <a:effectLst/>
                          <a:latin typeface="Aptos" panose="020B0004020202020204" pitchFamily="34" charset="0"/>
                          <a:ea typeface="Aptos" panose="020B0004020202020204" pitchFamily="34" charset="0"/>
                          <a:cs typeface="Times New Roman" panose="02020603050405020304" pitchFamily="18" charset="0"/>
                        </a:rPr>
                        <a:t>)	private use;</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(ii)	quotation;</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(iii)	use of short excerpts in connection with the reporting of current events;</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(iv)	use for the purposes of teaching or scientific research;</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(v)	preservation in archives of the programme material carried by the programme-carrying signal. </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(2)	Irrespective of paragraph 1 of this Article, Contracting Parties may, in their national legislation, provide for the same kinds of limitations or exceptions with regard to the protection of broadcasting organizations as they provide, in their national legislation, in connection with the protection of copyright in literary and artistic works, and the protection of related rights. </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800" i="1" kern="100" dirty="0" err="1">
                          <a:effectLst/>
                          <a:latin typeface="Aptos" panose="020B0004020202020204" pitchFamily="34" charset="0"/>
                          <a:ea typeface="Aptos" panose="020B0004020202020204" pitchFamily="34" charset="0"/>
                          <a:cs typeface="Times New Roman" panose="02020603050405020304" pitchFamily="18" charset="0"/>
                        </a:rPr>
                        <a:t>Aditional</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 paragraph. (Corresponding to content exceptions)</a:t>
                      </a:r>
                      <a:endParaRPr lang="en-US" sz="180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80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(3) When the use of a copyright- or related rights-protected subject matter is permitted under the limitations or exceptions to copyright or related rights established in the domestic legislation of a Contracting Party, that Contracting Party shall provide a corresponding exception or limitation to the rights granted under this</a:t>
                      </a:r>
                      <a:r>
                        <a:rPr lang="en-US"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treaty."</a:t>
                      </a:r>
                      <a:endParaRPr lang="es-ES"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15000"/>
                        </a:lnSpc>
                        <a:spcAft>
                          <a:spcPts val="800"/>
                        </a:spcAft>
                        <a:buNone/>
                      </a:pPr>
                      <a:r>
                        <a:rPr lang="en-US" sz="18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Public interest, regardless of content.</a:t>
                      </a:r>
                    </a:p>
                    <a:p>
                      <a:pPr algn="just">
                        <a:lnSpc>
                          <a:spcPct val="115000"/>
                        </a:lnSpc>
                        <a:spcAft>
                          <a:spcPts val="800"/>
                        </a:spcAft>
                        <a:buNone/>
                      </a:pPr>
                      <a:r>
                        <a:rPr lang="en-US" sz="180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(4) Contracting Parties shall  provide in their national laws  limitations   or exceptions to rights provided for in this Treaty   for education, private use,  freedom of the press,  access for persons with disabilities, archiving, preservation, museums and other needed to protect  legitime public interest or public order.</a:t>
                      </a:r>
                    </a:p>
                    <a:p>
                      <a:pPr algn="just">
                        <a:lnSpc>
                          <a:spcPct val="115000"/>
                        </a:lnSpc>
                        <a:spcAft>
                          <a:spcPts val="800"/>
                        </a:spcAft>
                        <a:buNone/>
                      </a:pP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7615" marR="47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1845951"/>
                  </a:ext>
                </a:extLst>
              </a:tr>
            </a:tbl>
          </a:graphicData>
        </a:graphic>
      </p:graphicFrame>
      <p:pic>
        <p:nvPicPr>
          <p:cNvPr id="4" name="Imagen 3">
            <a:extLst>
              <a:ext uri="{FF2B5EF4-FFF2-40B4-BE49-F238E27FC236}">
                <a16:creationId xmlns:a16="http://schemas.microsoft.com/office/drawing/2014/main" id="{3655D75D-605F-F79A-D7B3-7E811C099043}"/>
              </a:ext>
            </a:extLst>
          </p:cNvPr>
          <p:cNvPicPr>
            <a:picLocks noChangeAspect="1"/>
          </p:cNvPicPr>
          <p:nvPr/>
        </p:nvPicPr>
        <p:blipFill>
          <a:blip r:embed="rId2"/>
          <a:stretch>
            <a:fillRect/>
          </a:stretch>
        </p:blipFill>
        <p:spPr>
          <a:xfrm>
            <a:off x="9600706" y="5773485"/>
            <a:ext cx="2426418" cy="719390"/>
          </a:xfrm>
          <a:prstGeom prst="rect">
            <a:avLst/>
          </a:prstGeom>
        </p:spPr>
      </p:pic>
      <p:sp>
        <p:nvSpPr>
          <p:cNvPr id="5" name="Marcador de número de diapositiva 4">
            <a:extLst>
              <a:ext uri="{FF2B5EF4-FFF2-40B4-BE49-F238E27FC236}">
                <a16:creationId xmlns:a16="http://schemas.microsoft.com/office/drawing/2014/main" id="{F8396974-82AA-3A6B-7085-33AAC0F7ECE8}"/>
              </a:ext>
            </a:extLst>
          </p:cNvPr>
          <p:cNvSpPr>
            <a:spLocks noGrp="1"/>
          </p:cNvSpPr>
          <p:nvPr>
            <p:ph type="sldNum" sz="quarter" idx="12"/>
          </p:nvPr>
        </p:nvSpPr>
        <p:spPr/>
        <p:txBody>
          <a:bodyPr/>
          <a:lstStyle/>
          <a:p>
            <a:fld id="{90E7167D-2CC2-4B4F-AD26-FCA442787029}" type="slidenum">
              <a:rPr lang="es-ES" smtClean="0"/>
              <a:t>14</a:t>
            </a:fld>
            <a:endParaRPr lang="es-ES"/>
          </a:p>
        </p:txBody>
      </p:sp>
    </p:spTree>
    <p:extLst>
      <p:ext uri="{BB962C8B-B14F-4D97-AF65-F5344CB8AC3E}">
        <p14:creationId xmlns:p14="http://schemas.microsoft.com/office/powerpoint/2010/main" val="1582366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D48C-F079-5E1C-6394-69282C85720D}"/>
              </a:ext>
            </a:extLst>
          </p:cNvPr>
          <p:cNvSpPr>
            <a:spLocks noGrp="1"/>
          </p:cNvSpPr>
          <p:nvPr>
            <p:ph type="title"/>
          </p:nvPr>
        </p:nvSpPr>
        <p:spPr/>
        <p:txBody>
          <a:bodyPr/>
          <a:lstStyle/>
          <a:p>
            <a:r>
              <a:rPr lang="es-CL" dirty="0" err="1"/>
              <a:t>Carve</a:t>
            </a:r>
            <a:r>
              <a:rPr lang="es-CL" dirty="0"/>
              <a:t> </a:t>
            </a:r>
            <a:r>
              <a:rPr lang="es-CL" dirty="0" err="1"/>
              <a:t>out</a:t>
            </a:r>
            <a:r>
              <a:rPr lang="es-CL" dirty="0"/>
              <a:t> </a:t>
            </a:r>
            <a:r>
              <a:rPr lang="es-CL" dirty="0" err="1"/>
              <a:t>for</a:t>
            </a:r>
            <a:r>
              <a:rPr lang="es-CL" dirty="0"/>
              <a:t> </a:t>
            </a:r>
            <a:r>
              <a:rPr lang="es-CL" dirty="0" err="1"/>
              <a:t>remunerated</a:t>
            </a:r>
            <a:r>
              <a:rPr lang="es-CL" dirty="0"/>
              <a:t> </a:t>
            </a:r>
            <a:r>
              <a:rPr lang="es-CL" dirty="0" err="1"/>
              <a:t>exceptions</a:t>
            </a:r>
            <a:r>
              <a:rPr lang="es-CL" dirty="0"/>
              <a:t>.</a:t>
            </a:r>
            <a:endParaRPr lang="en-US" dirty="0"/>
          </a:p>
        </p:txBody>
      </p:sp>
      <p:graphicFrame>
        <p:nvGraphicFramePr>
          <p:cNvPr id="5" name="Content Placeholder 4">
            <a:extLst>
              <a:ext uri="{FF2B5EF4-FFF2-40B4-BE49-F238E27FC236}">
                <a16:creationId xmlns:a16="http://schemas.microsoft.com/office/drawing/2014/main" id="{88E53B22-D59F-8513-5810-62A31376387A}"/>
              </a:ext>
            </a:extLst>
          </p:cNvPr>
          <p:cNvGraphicFramePr>
            <a:graphicFrameLocks noGrp="1"/>
          </p:cNvGraphicFramePr>
          <p:nvPr>
            <p:ph idx="1"/>
            <p:extLst>
              <p:ext uri="{D42A27DB-BD31-4B8C-83A1-F6EECF244321}">
                <p14:modId xmlns:p14="http://schemas.microsoft.com/office/powerpoint/2010/main" val="2425660207"/>
              </p:ext>
            </p:extLst>
          </p:nvPr>
        </p:nvGraphicFramePr>
        <p:xfrm>
          <a:off x="463463" y="1825624"/>
          <a:ext cx="10890337" cy="5974920"/>
        </p:xfrm>
        <a:graphic>
          <a:graphicData uri="http://schemas.openxmlformats.org/drawingml/2006/table">
            <a:tbl>
              <a:tblPr firstRow="1" bandRow="1">
                <a:tableStyleId>{5C22544A-7EE6-4342-B048-85BDC9FD1C3A}</a:tableStyleId>
              </a:tblPr>
              <a:tblGrid>
                <a:gridCol w="5632537">
                  <a:extLst>
                    <a:ext uri="{9D8B030D-6E8A-4147-A177-3AD203B41FA5}">
                      <a16:colId xmlns:a16="http://schemas.microsoft.com/office/drawing/2014/main" val="643072514"/>
                    </a:ext>
                  </a:extLst>
                </a:gridCol>
                <a:gridCol w="5257800">
                  <a:extLst>
                    <a:ext uri="{9D8B030D-6E8A-4147-A177-3AD203B41FA5}">
                      <a16:colId xmlns:a16="http://schemas.microsoft.com/office/drawing/2014/main" val="3215517538"/>
                    </a:ext>
                  </a:extLst>
                </a:gridCol>
              </a:tblGrid>
              <a:tr h="589560">
                <a:tc>
                  <a:txBody>
                    <a:bodyPr/>
                    <a:lstStyle/>
                    <a:p>
                      <a:r>
                        <a:rPr lang="es-CL" dirty="0">
                          <a:solidFill>
                            <a:srgbClr val="FF0000"/>
                          </a:solidFill>
                        </a:rPr>
                        <a:t>PREAMBLE 6</a:t>
                      </a:r>
                      <a:endParaRPr lang="en-US" dirty="0">
                        <a:solidFill>
                          <a:srgbClr val="FF0000"/>
                        </a:solidFill>
                      </a:endParaRPr>
                    </a:p>
                  </a:txBody>
                  <a:tcPr>
                    <a:noFill/>
                  </a:tcPr>
                </a:tc>
                <a:tc>
                  <a:txBody>
                    <a:bodyPr/>
                    <a:lstStyle/>
                    <a:p>
                      <a:r>
                        <a:rPr lang="es-CL" dirty="0">
                          <a:solidFill>
                            <a:srgbClr val="FF0000"/>
                          </a:solidFill>
                        </a:rPr>
                        <a:t>PROPOSAL</a:t>
                      </a:r>
                      <a:endParaRPr lang="en-US" dirty="0">
                        <a:solidFill>
                          <a:srgbClr val="FF0000"/>
                        </a:solidFill>
                      </a:endParaRPr>
                    </a:p>
                  </a:txBody>
                  <a:tcPr>
                    <a:noFill/>
                  </a:tcPr>
                </a:tc>
                <a:extLst>
                  <a:ext uri="{0D108BD9-81ED-4DB2-BD59-A6C34878D82A}">
                    <a16:rowId xmlns:a16="http://schemas.microsoft.com/office/drawing/2014/main" val="1227761799"/>
                  </a:ext>
                </a:extLst>
              </a:tr>
              <a:tr h="2762046">
                <a:tc>
                  <a:txBody>
                    <a:bodyPr/>
                    <a:lstStyle/>
                    <a:p>
                      <a:r>
                        <a:rPr lang="en-US" sz="2800" i="1" kern="1200" dirty="0">
                          <a:solidFill>
                            <a:schemeClr val="dk1"/>
                          </a:solidFill>
                          <a:effectLst/>
                          <a:latin typeface="+mn-lt"/>
                          <a:ea typeface="+mn-ea"/>
                          <a:cs typeface="+mn-cs"/>
                        </a:rPr>
                        <a:t>Emphasizing</a:t>
                      </a:r>
                      <a:r>
                        <a:rPr lang="en-US" sz="2800" kern="1200" dirty="0">
                          <a:solidFill>
                            <a:schemeClr val="dk1"/>
                          </a:solidFill>
                          <a:effectLst/>
                          <a:latin typeface="+mn-lt"/>
                          <a:ea typeface="+mn-ea"/>
                          <a:cs typeface="+mn-cs"/>
                        </a:rPr>
                        <a:t> that the protection under this Treaty does not apply to remuneration schemes for the use of protected subject matter on the basis of provisions on limitations or exceptions that are possibly established in the domestic legislation of Contracting Parties</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i="1" kern="1200" dirty="0">
                          <a:solidFill>
                            <a:schemeClr val="dk1"/>
                          </a:solidFill>
                          <a:effectLst/>
                          <a:latin typeface="+mn-lt"/>
                          <a:ea typeface="+mn-ea"/>
                          <a:cs typeface="+mn-cs"/>
                        </a:rPr>
                        <a:t>Emphasizing</a:t>
                      </a:r>
                      <a:r>
                        <a:rPr lang="en-US" sz="2800" kern="1200" dirty="0">
                          <a:solidFill>
                            <a:schemeClr val="dk1"/>
                          </a:solidFill>
                          <a:effectLst/>
                          <a:latin typeface="+mn-lt"/>
                          <a:ea typeface="+mn-ea"/>
                          <a:cs typeface="+mn-cs"/>
                        </a:rPr>
                        <a:t> that the protection under this Treaty does not apply </a:t>
                      </a:r>
                      <a:r>
                        <a:rPr lang="en-US" sz="2800" kern="1200" dirty="0">
                          <a:solidFill>
                            <a:srgbClr val="FF0000"/>
                          </a:solidFill>
                          <a:effectLst/>
                          <a:latin typeface="+mn-lt"/>
                          <a:ea typeface="+mn-ea"/>
                          <a:cs typeface="+mn-cs"/>
                        </a:rPr>
                        <a:t>to </a:t>
                      </a:r>
                      <a:r>
                        <a:rPr lang="en-US" sz="2800" strike="sngStrike" kern="1200" dirty="0">
                          <a:solidFill>
                            <a:srgbClr val="FF0000"/>
                          </a:solidFill>
                          <a:effectLst/>
                          <a:latin typeface="+mn-lt"/>
                          <a:ea typeface="+mn-ea"/>
                          <a:cs typeface="+mn-cs"/>
                        </a:rPr>
                        <a:t>remuneration schemes </a:t>
                      </a:r>
                      <a:r>
                        <a:rPr lang="en-US" sz="2800" strike="sngStrike" kern="1200" dirty="0">
                          <a:solidFill>
                            <a:schemeClr val="dk1"/>
                          </a:solidFill>
                          <a:effectLst/>
                          <a:latin typeface="+mn-lt"/>
                          <a:ea typeface="+mn-ea"/>
                          <a:cs typeface="+mn-cs"/>
                        </a:rPr>
                        <a:t>for </a:t>
                      </a:r>
                      <a:r>
                        <a:rPr lang="en-US" sz="2800" kern="1200" dirty="0">
                          <a:solidFill>
                            <a:schemeClr val="dk1"/>
                          </a:solidFill>
                          <a:effectLst/>
                          <a:latin typeface="+mn-lt"/>
                          <a:ea typeface="+mn-ea"/>
                          <a:cs typeface="+mn-cs"/>
                        </a:rPr>
                        <a:t>the use of protected subject matter on the basis of provisions on limitations or exceptions  that are possibly established in the domestic legislation of Contracting Parties</a:t>
                      </a:r>
                      <a:endParaRPr lang="en-US" sz="2800" dirty="0"/>
                    </a:p>
                    <a:p>
                      <a:endParaRPr lang="en-US" dirty="0"/>
                    </a:p>
                  </a:txBody>
                  <a:tcPr/>
                </a:tc>
                <a:extLst>
                  <a:ext uri="{0D108BD9-81ED-4DB2-BD59-A6C34878D82A}">
                    <a16:rowId xmlns:a16="http://schemas.microsoft.com/office/drawing/2014/main" val="901038213"/>
                  </a:ext>
                </a:extLst>
              </a:tr>
              <a:tr h="589560">
                <a:tc>
                  <a:txBody>
                    <a:bodyPr/>
                    <a:lstStyle/>
                    <a:p>
                      <a:endParaRPr lang="en-US" dirty="0"/>
                    </a:p>
                  </a:txBody>
                  <a:tcPr/>
                </a:tc>
                <a:tc>
                  <a:txBody>
                    <a:bodyPr/>
                    <a:lstStyle/>
                    <a:p>
                      <a:endParaRPr lang="en-US"/>
                    </a:p>
                  </a:txBody>
                  <a:tcPr/>
                </a:tc>
                <a:extLst>
                  <a:ext uri="{0D108BD9-81ED-4DB2-BD59-A6C34878D82A}">
                    <a16:rowId xmlns:a16="http://schemas.microsoft.com/office/drawing/2014/main" val="3927562016"/>
                  </a:ext>
                </a:extLst>
              </a:tr>
              <a:tr h="589560">
                <a:tc>
                  <a:txBody>
                    <a:bodyPr/>
                    <a:lstStyle/>
                    <a:p>
                      <a:endParaRPr lang="en-US"/>
                    </a:p>
                  </a:txBody>
                  <a:tcPr/>
                </a:tc>
                <a:tc>
                  <a:txBody>
                    <a:bodyPr/>
                    <a:lstStyle/>
                    <a:p>
                      <a:endParaRPr lang="en-US" dirty="0"/>
                    </a:p>
                  </a:txBody>
                  <a:tcPr/>
                </a:tc>
                <a:extLst>
                  <a:ext uri="{0D108BD9-81ED-4DB2-BD59-A6C34878D82A}">
                    <a16:rowId xmlns:a16="http://schemas.microsoft.com/office/drawing/2014/main" val="1036519256"/>
                  </a:ext>
                </a:extLst>
              </a:tr>
            </a:tbl>
          </a:graphicData>
        </a:graphic>
      </p:graphicFrame>
      <p:sp>
        <p:nvSpPr>
          <p:cNvPr id="4" name="Slide Number Placeholder 3">
            <a:extLst>
              <a:ext uri="{FF2B5EF4-FFF2-40B4-BE49-F238E27FC236}">
                <a16:creationId xmlns:a16="http://schemas.microsoft.com/office/drawing/2014/main" id="{E09DA429-8384-D9AD-A428-7A5B26717607}"/>
              </a:ext>
            </a:extLst>
          </p:cNvPr>
          <p:cNvSpPr>
            <a:spLocks noGrp="1"/>
          </p:cNvSpPr>
          <p:nvPr>
            <p:ph type="sldNum" sz="quarter" idx="12"/>
          </p:nvPr>
        </p:nvSpPr>
        <p:spPr/>
        <p:txBody>
          <a:bodyPr/>
          <a:lstStyle/>
          <a:p>
            <a:fld id="{90E7167D-2CC2-4B4F-AD26-FCA442787029}" type="slidenum">
              <a:rPr lang="es-ES" smtClean="0"/>
              <a:t>15</a:t>
            </a:fld>
            <a:endParaRPr lang="es-ES"/>
          </a:p>
        </p:txBody>
      </p:sp>
    </p:spTree>
    <p:extLst>
      <p:ext uri="{BB962C8B-B14F-4D97-AF65-F5344CB8AC3E}">
        <p14:creationId xmlns:p14="http://schemas.microsoft.com/office/powerpoint/2010/main" val="4258052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71D01-C102-5C85-9C5C-42D2202936C6}"/>
              </a:ext>
            </a:extLst>
          </p:cNvPr>
          <p:cNvSpPr>
            <a:spLocks noGrp="1"/>
          </p:cNvSpPr>
          <p:nvPr>
            <p:ph type="title"/>
          </p:nvPr>
        </p:nvSpPr>
        <p:spPr/>
        <p:txBody>
          <a:bodyPr/>
          <a:lstStyle/>
          <a:p>
            <a:r>
              <a:rPr lang="es-CL" dirty="0"/>
              <a:t>ENTRY INTO FORCE</a:t>
            </a:r>
            <a:endParaRPr lang="en-US" dirty="0"/>
          </a:p>
        </p:txBody>
      </p:sp>
      <p:sp>
        <p:nvSpPr>
          <p:cNvPr id="3" name="Content Placeholder 2">
            <a:extLst>
              <a:ext uri="{FF2B5EF4-FFF2-40B4-BE49-F238E27FC236}">
                <a16:creationId xmlns:a16="http://schemas.microsoft.com/office/drawing/2014/main" id="{45C6F62B-8CFB-1154-4B0D-00D0ED153284}"/>
              </a:ext>
            </a:extLst>
          </p:cNvPr>
          <p:cNvSpPr>
            <a:spLocks noGrp="1"/>
          </p:cNvSpPr>
          <p:nvPr>
            <p:ph idx="1"/>
          </p:nvPr>
        </p:nvSpPr>
        <p:spPr/>
        <p:txBody>
          <a:bodyPr>
            <a:normAutofit fontScale="92500" lnSpcReduction="10000"/>
          </a:bodyPr>
          <a:lstStyle/>
          <a:p>
            <a:r>
              <a:rPr lang="en-US" dirty="0"/>
              <a:t>THE TEXT PROVIDE “ Contracting Parties shall accord the protection granted under this Treaty to transmissions that  take place at the moment of the entry into force of this Treaty and to all transmissions that occur after the entry into force of this Treaty for each Contracting Party.”, from this we interpret that  provision establishes that the protection granted by the treaty will apply to transmissions that occur at the moment the treaty comes into effect (i.e., the date on which the treaty becomes legally binding) or after such date.</a:t>
            </a:r>
          </a:p>
          <a:p>
            <a:r>
              <a:rPr lang="en-US" dirty="0"/>
              <a:t>Notwithstanding  the corresponding </a:t>
            </a:r>
            <a:r>
              <a:rPr lang="en-US" dirty="0" err="1"/>
              <a:t>aclaratory</a:t>
            </a:r>
            <a:r>
              <a:rPr lang="en-US" dirty="0"/>
              <a:t> note is not clear, and seems granting retroactivity protection to signals that occurred before the entry into force,  as explains that the provision mirror  the Beijing Treaty, that provides protection to </a:t>
            </a:r>
            <a:r>
              <a:rPr lang="en-US" dirty="0" err="1"/>
              <a:t>peformances</a:t>
            </a:r>
            <a:r>
              <a:rPr lang="en-US" dirty="0"/>
              <a:t> fixed before the entry into force. </a:t>
            </a:r>
          </a:p>
          <a:p>
            <a:endParaRPr lang="en-US" dirty="0"/>
          </a:p>
        </p:txBody>
      </p:sp>
      <p:sp>
        <p:nvSpPr>
          <p:cNvPr id="4" name="Slide Number Placeholder 3">
            <a:extLst>
              <a:ext uri="{FF2B5EF4-FFF2-40B4-BE49-F238E27FC236}">
                <a16:creationId xmlns:a16="http://schemas.microsoft.com/office/drawing/2014/main" id="{43F0C209-BEEF-A271-5C91-47C5AB613006}"/>
              </a:ext>
            </a:extLst>
          </p:cNvPr>
          <p:cNvSpPr>
            <a:spLocks noGrp="1"/>
          </p:cNvSpPr>
          <p:nvPr>
            <p:ph type="sldNum" sz="quarter" idx="12"/>
          </p:nvPr>
        </p:nvSpPr>
        <p:spPr/>
        <p:txBody>
          <a:bodyPr/>
          <a:lstStyle/>
          <a:p>
            <a:fld id="{90E7167D-2CC2-4B4F-AD26-FCA442787029}" type="slidenum">
              <a:rPr lang="es-ES" smtClean="0"/>
              <a:t>16</a:t>
            </a:fld>
            <a:endParaRPr lang="es-ES"/>
          </a:p>
        </p:txBody>
      </p:sp>
    </p:spTree>
    <p:extLst>
      <p:ext uri="{BB962C8B-B14F-4D97-AF65-F5344CB8AC3E}">
        <p14:creationId xmlns:p14="http://schemas.microsoft.com/office/powerpoint/2010/main" val="319409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5232F-1399-F856-E5A9-CDBD6C697F0E}"/>
              </a:ext>
            </a:extLst>
          </p:cNvPr>
          <p:cNvSpPr>
            <a:spLocks noGrp="1"/>
          </p:cNvSpPr>
          <p:nvPr>
            <p:ph type="title"/>
          </p:nvPr>
        </p:nvSpPr>
        <p:spPr/>
        <p:txBody>
          <a:bodyPr/>
          <a:lstStyle/>
          <a:p>
            <a:r>
              <a:rPr lang="es-ES" dirty="0"/>
              <a:t>Art. 16 ENTRY INTO FORCE</a:t>
            </a:r>
          </a:p>
        </p:txBody>
      </p:sp>
      <p:sp>
        <p:nvSpPr>
          <p:cNvPr id="3" name="Marcador de contenido 2">
            <a:extLst>
              <a:ext uri="{FF2B5EF4-FFF2-40B4-BE49-F238E27FC236}">
                <a16:creationId xmlns:a16="http://schemas.microsoft.com/office/drawing/2014/main" id="{22618EA4-7551-7189-524F-CE32F5C04C5D}"/>
              </a:ext>
            </a:extLst>
          </p:cNvPr>
          <p:cNvSpPr>
            <a:spLocks noGrp="1"/>
          </p:cNvSpPr>
          <p:nvPr>
            <p:ph idx="1"/>
          </p:nvPr>
        </p:nvSpPr>
        <p:spPr/>
        <p:txBody>
          <a:bodyPr/>
          <a:lstStyle/>
          <a:p>
            <a:endParaRPr lang="es-ES" dirty="0"/>
          </a:p>
          <a:p>
            <a:endParaRPr lang="es-ES" dirty="0"/>
          </a:p>
        </p:txBody>
      </p:sp>
      <p:pic>
        <p:nvPicPr>
          <p:cNvPr id="4" name="Imagen 3">
            <a:extLst>
              <a:ext uri="{FF2B5EF4-FFF2-40B4-BE49-F238E27FC236}">
                <a16:creationId xmlns:a16="http://schemas.microsoft.com/office/drawing/2014/main" id="{BB434D9F-376A-0F22-9706-FC86CCADB99D}"/>
              </a:ext>
            </a:extLst>
          </p:cNvPr>
          <p:cNvPicPr>
            <a:picLocks noChangeAspect="1"/>
          </p:cNvPicPr>
          <p:nvPr/>
        </p:nvPicPr>
        <p:blipFill>
          <a:blip r:embed="rId2"/>
          <a:stretch>
            <a:fillRect/>
          </a:stretch>
        </p:blipFill>
        <p:spPr>
          <a:xfrm>
            <a:off x="9318604" y="472020"/>
            <a:ext cx="2426418" cy="719390"/>
          </a:xfrm>
          <a:prstGeom prst="rect">
            <a:avLst/>
          </a:prstGeom>
        </p:spPr>
      </p:pic>
      <p:sp>
        <p:nvSpPr>
          <p:cNvPr id="5" name="Marcador de número de diapositiva 4">
            <a:extLst>
              <a:ext uri="{FF2B5EF4-FFF2-40B4-BE49-F238E27FC236}">
                <a16:creationId xmlns:a16="http://schemas.microsoft.com/office/drawing/2014/main" id="{4689EEF0-2856-9F1D-C7FB-EC240A48118E}"/>
              </a:ext>
            </a:extLst>
          </p:cNvPr>
          <p:cNvSpPr>
            <a:spLocks noGrp="1"/>
          </p:cNvSpPr>
          <p:nvPr>
            <p:ph type="sldNum" sz="quarter" idx="12"/>
          </p:nvPr>
        </p:nvSpPr>
        <p:spPr/>
        <p:txBody>
          <a:bodyPr/>
          <a:lstStyle/>
          <a:p>
            <a:fld id="{90E7167D-2CC2-4B4F-AD26-FCA442787029}" type="slidenum">
              <a:rPr lang="es-ES" smtClean="0"/>
              <a:t>17</a:t>
            </a:fld>
            <a:endParaRPr lang="es-ES"/>
          </a:p>
        </p:txBody>
      </p:sp>
      <p:graphicFrame>
        <p:nvGraphicFramePr>
          <p:cNvPr id="6" name="Tabla 5">
            <a:extLst>
              <a:ext uri="{FF2B5EF4-FFF2-40B4-BE49-F238E27FC236}">
                <a16:creationId xmlns:a16="http://schemas.microsoft.com/office/drawing/2014/main" id="{DC37496D-4895-1AD8-6392-E160BAF7A9F4}"/>
              </a:ext>
            </a:extLst>
          </p:cNvPr>
          <p:cNvGraphicFramePr>
            <a:graphicFrameLocks noGrp="1"/>
          </p:cNvGraphicFramePr>
          <p:nvPr>
            <p:extLst>
              <p:ext uri="{D42A27DB-BD31-4B8C-83A1-F6EECF244321}">
                <p14:modId xmlns:p14="http://schemas.microsoft.com/office/powerpoint/2010/main" val="3679205459"/>
              </p:ext>
            </p:extLst>
          </p:nvPr>
        </p:nvGraphicFramePr>
        <p:xfrm>
          <a:off x="806787" y="1955788"/>
          <a:ext cx="9725026" cy="2317370"/>
        </p:xfrm>
        <a:graphic>
          <a:graphicData uri="http://schemas.openxmlformats.org/drawingml/2006/table">
            <a:tbl>
              <a:tblPr firstRow="1" firstCol="1" bandRow="1"/>
              <a:tblGrid>
                <a:gridCol w="4862513">
                  <a:extLst>
                    <a:ext uri="{9D8B030D-6E8A-4147-A177-3AD203B41FA5}">
                      <a16:colId xmlns:a16="http://schemas.microsoft.com/office/drawing/2014/main" val="3452299291"/>
                    </a:ext>
                  </a:extLst>
                </a:gridCol>
                <a:gridCol w="4862513">
                  <a:extLst>
                    <a:ext uri="{9D8B030D-6E8A-4147-A177-3AD203B41FA5}">
                      <a16:colId xmlns:a16="http://schemas.microsoft.com/office/drawing/2014/main" val="3569504661"/>
                    </a:ext>
                  </a:extLst>
                </a:gridCol>
              </a:tblGrid>
              <a:tr h="0">
                <a:tc>
                  <a:txBody>
                    <a:bodyPr/>
                    <a:lstStyle/>
                    <a:p>
                      <a:pPr>
                        <a:lnSpc>
                          <a:spcPct val="115000"/>
                        </a:lnSpc>
                        <a:spcAft>
                          <a:spcPts val="800"/>
                        </a:spcAft>
                        <a:buNone/>
                      </a:pPr>
                      <a:r>
                        <a:rPr lang="en-US" sz="16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1876665"/>
                  </a:ext>
                </a:extLst>
              </a:tr>
              <a:tr h="0">
                <a:tc>
                  <a:txBody>
                    <a:bodyPr/>
                    <a:lstStyle/>
                    <a:p>
                      <a:pPr algn="just">
                        <a:lnSpc>
                          <a:spcPct val="115000"/>
                        </a:lnSpc>
                        <a:spcAft>
                          <a:spcPts val="800"/>
                        </a:spcAft>
                        <a:buNone/>
                      </a:pPr>
                      <a:r>
                        <a:rPr lang="en-US" sz="1600" kern="100">
                          <a:effectLst/>
                          <a:latin typeface="Aptos" panose="020B0004020202020204" pitchFamily="34" charset="0"/>
                          <a:ea typeface="Aptos" panose="020B0004020202020204" pitchFamily="34" charset="0"/>
                          <a:cs typeface="Times New Roman" panose="02020603050405020304" pitchFamily="18" charset="0"/>
                        </a:rPr>
                        <a:t>1)	Contracting Parties shall accord the protection granted under this Treaty to transmissions that that take place at the moment of the entry into force of this Treaty and to all transmissions that occur after the entry into force of this Treaty for each Contracting Party. </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Modelling for WPPT art 22 Application in Time.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 x)  Notwithstanding </a:t>
                      </a:r>
                      <a:r>
                        <a:rPr lang="en-US" sz="16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paragraph (1),</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a Contracting Party may limit the application of   this Treaty to transmissions  which occurred </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after</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the entry into force of this Treaty for that Party.</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3233464"/>
                  </a:ext>
                </a:extLst>
              </a:tr>
            </a:tbl>
          </a:graphicData>
        </a:graphic>
      </p:graphicFrame>
    </p:spTree>
    <p:extLst>
      <p:ext uri="{BB962C8B-B14F-4D97-AF65-F5344CB8AC3E}">
        <p14:creationId xmlns:p14="http://schemas.microsoft.com/office/powerpoint/2010/main" val="3343588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25F02-A353-E109-69D7-58523E9FB7BA}"/>
              </a:ext>
            </a:extLst>
          </p:cNvPr>
          <p:cNvSpPr>
            <a:spLocks noGrp="1"/>
          </p:cNvSpPr>
          <p:nvPr>
            <p:ph type="title"/>
          </p:nvPr>
        </p:nvSpPr>
        <p:spPr/>
        <p:txBody>
          <a:bodyPr/>
          <a:lstStyle/>
          <a:p>
            <a:r>
              <a:rPr lang="es-CL" dirty="0"/>
              <a:t>TERM OF PROTECTION</a:t>
            </a:r>
            <a:endParaRPr lang="en-US" dirty="0"/>
          </a:p>
        </p:txBody>
      </p:sp>
      <p:sp>
        <p:nvSpPr>
          <p:cNvPr id="3" name="Content Placeholder 2">
            <a:extLst>
              <a:ext uri="{FF2B5EF4-FFF2-40B4-BE49-F238E27FC236}">
                <a16:creationId xmlns:a16="http://schemas.microsoft.com/office/drawing/2014/main" id="{4FB64CED-9526-67F5-6262-C85445282174}"/>
              </a:ext>
            </a:extLst>
          </p:cNvPr>
          <p:cNvSpPr>
            <a:spLocks noGrp="1"/>
          </p:cNvSpPr>
          <p:nvPr>
            <p:ph idx="1"/>
          </p:nvPr>
        </p:nvSpPr>
        <p:spPr/>
        <p:txBody>
          <a:bodyPr>
            <a:normAutofit fontScale="92500"/>
          </a:bodyPr>
          <a:lstStyle/>
          <a:p>
            <a:r>
              <a:rPr lang="en-US" dirty="0"/>
              <a:t>There is no term of protection, stablished, which is a good thing in the sense it would be a matter of legislation to stablish the length of protection.  In absence of the express norm should apply what is normal prescription for both civil and criminal cases in each country.  </a:t>
            </a:r>
          </a:p>
          <a:p>
            <a:r>
              <a:rPr lang="en-US" dirty="0"/>
              <a:t>Given that countries that signatories of the Rome Convention that provides for term of protection of 20 years after the broadcast of the signal, it is easy predict that that term of protection will be the default for the Rome signatories.</a:t>
            </a:r>
          </a:p>
          <a:p>
            <a:r>
              <a:rPr lang="en-US" dirty="0"/>
              <a:t>To avoid the uncertainty of protection that would affect transborder uses, would be preferable to have a maximum date of protection stablished in the treaty.</a:t>
            </a:r>
          </a:p>
          <a:p>
            <a:endParaRPr lang="en-US" dirty="0"/>
          </a:p>
        </p:txBody>
      </p:sp>
      <p:sp>
        <p:nvSpPr>
          <p:cNvPr id="4" name="Slide Number Placeholder 3">
            <a:extLst>
              <a:ext uri="{FF2B5EF4-FFF2-40B4-BE49-F238E27FC236}">
                <a16:creationId xmlns:a16="http://schemas.microsoft.com/office/drawing/2014/main" id="{0BD18F46-8FBA-72FF-E701-A9ADE04D5585}"/>
              </a:ext>
            </a:extLst>
          </p:cNvPr>
          <p:cNvSpPr>
            <a:spLocks noGrp="1"/>
          </p:cNvSpPr>
          <p:nvPr>
            <p:ph type="sldNum" sz="quarter" idx="12"/>
          </p:nvPr>
        </p:nvSpPr>
        <p:spPr/>
        <p:txBody>
          <a:bodyPr/>
          <a:lstStyle/>
          <a:p>
            <a:fld id="{90E7167D-2CC2-4B4F-AD26-FCA442787029}" type="slidenum">
              <a:rPr lang="es-ES" smtClean="0"/>
              <a:t>18</a:t>
            </a:fld>
            <a:endParaRPr lang="es-ES"/>
          </a:p>
        </p:txBody>
      </p:sp>
    </p:spTree>
    <p:extLst>
      <p:ext uri="{BB962C8B-B14F-4D97-AF65-F5344CB8AC3E}">
        <p14:creationId xmlns:p14="http://schemas.microsoft.com/office/powerpoint/2010/main" val="3100435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C50CA4-E4FA-E4A5-D15B-0D400FF3E7D2}"/>
              </a:ext>
            </a:extLst>
          </p:cNvPr>
          <p:cNvSpPr>
            <a:spLocks noGrp="1"/>
          </p:cNvSpPr>
          <p:nvPr>
            <p:ph type="title"/>
          </p:nvPr>
        </p:nvSpPr>
        <p:spPr/>
        <p:txBody>
          <a:bodyPr/>
          <a:lstStyle/>
          <a:p>
            <a:r>
              <a:rPr lang="es-ES" dirty="0"/>
              <a:t>TERM OF PROTECTION</a:t>
            </a:r>
          </a:p>
        </p:txBody>
      </p:sp>
      <p:sp>
        <p:nvSpPr>
          <p:cNvPr id="3" name="Marcador de contenido 2">
            <a:extLst>
              <a:ext uri="{FF2B5EF4-FFF2-40B4-BE49-F238E27FC236}">
                <a16:creationId xmlns:a16="http://schemas.microsoft.com/office/drawing/2014/main" id="{D2212EC6-ADFA-FC3C-2279-615334C8096B}"/>
              </a:ext>
            </a:extLst>
          </p:cNvPr>
          <p:cNvSpPr>
            <a:spLocks noGrp="1"/>
          </p:cNvSpPr>
          <p:nvPr>
            <p:ph idx="1"/>
          </p:nvPr>
        </p:nvSpPr>
        <p:spPr/>
        <p:txBody>
          <a:bodyPr/>
          <a:lstStyle/>
          <a:p>
            <a:r>
              <a:rPr lang="en-US" sz="3200" b="1" kern="100" dirty="0">
                <a:effectLst/>
                <a:ea typeface="Aptos" panose="020B0004020202020204" pitchFamily="34" charset="0"/>
                <a:cs typeface="Times New Roman" panose="02020603050405020304" pitchFamily="18" charset="0"/>
              </a:rPr>
              <a:t>PROPOSAL</a:t>
            </a:r>
            <a:r>
              <a:rPr lang="en-US" sz="3200" kern="100" dirty="0">
                <a:effectLst/>
                <a:ea typeface="Aptos" panose="020B0004020202020204" pitchFamily="34" charset="0"/>
                <a:cs typeface="Times New Roman" panose="02020603050405020304" pitchFamily="18" charset="0"/>
              </a:rPr>
              <a:t>:   </a:t>
            </a:r>
            <a:r>
              <a:rPr lang="en-US" sz="3200" i="1" kern="100" dirty="0">
                <a:effectLst/>
                <a:ea typeface="Aptos" panose="020B0004020202020204" pitchFamily="34" charset="0"/>
                <a:cs typeface="Times New Roman" panose="02020603050405020304" pitchFamily="18" charset="0"/>
              </a:rPr>
              <a:t>The term of protection to be granted under this Convention shall last  no longer l the end of a period of  5   years computed from the end of the year in which took place the first transmission of the  program carrying signal . </a:t>
            </a:r>
            <a:endParaRPr lang="es-ES" sz="3200" kern="100" dirty="0">
              <a:effectLst/>
              <a:ea typeface="Aptos" panose="020B0004020202020204" pitchFamily="34" charset="0"/>
              <a:cs typeface="Times New Roman" panose="02020603050405020304" pitchFamily="18" charset="0"/>
            </a:endParaRPr>
          </a:p>
          <a:p>
            <a:endParaRPr lang="es-ES" dirty="0"/>
          </a:p>
        </p:txBody>
      </p:sp>
      <p:pic>
        <p:nvPicPr>
          <p:cNvPr id="4" name="Imagen 3">
            <a:extLst>
              <a:ext uri="{FF2B5EF4-FFF2-40B4-BE49-F238E27FC236}">
                <a16:creationId xmlns:a16="http://schemas.microsoft.com/office/drawing/2014/main" id="{74997852-A7D7-F26A-F5EF-1352DB5D2AC8}"/>
              </a:ext>
            </a:extLst>
          </p:cNvPr>
          <p:cNvPicPr>
            <a:picLocks noChangeAspect="1"/>
          </p:cNvPicPr>
          <p:nvPr/>
        </p:nvPicPr>
        <p:blipFill>
          <a:blip r:embed="rId2"/>
          <a:stretch>
            <a:fillRect/>
          </a:stretch>
        </p:blipFill>
        <p:spPr>
          <a:xfrm>
            <a:off x="9483974" y="121824"/>
            <a:ext cx="2426418" cy="719390"/>
          </a:xfrm>
          <a:prstGeom prst="rect">
            <a:avLst/>
          </a:prstGeom>
        </p:spPr>
      </p:pic>
      <p:sp>
        <p:nvSpPr>
          <p:cNvPr id="5" name="Marcador de número de diapositiva 4">
            <a:extLst>
              <a:ext uri="{FF2B5EF4-FFF2-40B4-BE49-F238E27FC236}">
                <a16:creationId xmlns:a16="http://schemas.microsoft.com/office/drawing/2014/main" id="{3C8A96E0-1214-58D3-93FF-507E5E4F9367}"/>
              </a:ext>
            </a:extLst>
          </p:cNvPr>
          <p:cNvSpPr>
            <a:spLocks noGrp="1"/>
          </p:cNvSpPr>
          <p:nvPr>
            <p:ph type="sldNum" sz="quarter" idx="12"/>
          </p:nvPr>
        </p:nvSpPr>
        <p:spPr/>
        <p:txBody>
          <a:bodyPr/>
          <a:lstStyle/>
          <a:p>
            <a:fld id="{90E7167D-2CC2-4B4F-AD26-FCA442787029}" type="slidenum">
              <a:rPr lang="es-ES" smtClean="0"/>
              <a:t>19</a:t>
            </a:fld>
            <a:endParaRPr lang="es-ES"/>
          </a:p>
        </p:txBody>
      </p:sp>
    </p:spTree>
    <p:extLst>
      <p:ext uri="{BB962C8B-B14F-4D97-AF65-F5344CB8AC3E}">
        <p14:creationId xmlns:p14="http://schemas.microsoft.com/office/powerpoint/2010/main" val="130194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EFC1-18C7-58A2-2A4C-343A35CB2274}"/>
              </a:ext>
            </a:extLst>
          </p:cNvPr>
          <p:cNvSpPr>
            <a:spLocks noGrp="1"/>
          </p:cNvSpPr>
          <p:nvPr>
            <p:ph type="title"/>
          </p:nvPr>
        </p:nvSpPr>
        <p:spPr/>
        <p:txBody>
          <a:bodyPr/>
          <a:lstStyle/>
          <a:p>
            <a:r>
              <a:rPr lang="es-CL" dirty="0"/>
              <a:t>BENEFICIARIES OF PROTECTION.</a:t>
            </a:r>
            <a:endParaRPr lang="en-US" dirty="0"/>
          </a:p>
        </p:txBody>
      </p:sp>
      <p:sp>
        <p:nvSpPr>
          <p:cNvPr id="3" name="Content Placeholder 2">
            <a:extLst>
              <a:ext uri="{FF2B5EF4-FFF2-40B4-BE49-F238E27FC236}">
                <a16:creationId xmlns:a16="http://schemas.microsoft.com/office/drawing/2014/main" id="{51238CE6-AD2F-2189-586E-C8606F4F71DF}"/>
              </a:ext>
            </a:extLst>
          </p:cNvPr>
          <p:cNvSpPr>
            <a:spLocks noGrp="1"/>
          </p:cNvSpPr>
          <p:nvPr>
            <p:ph idx="1"/>
          </p:nvPr>
        </p:nvSpPr>
        <p:spPr>
          <a:xfrm>
            <a:off x="838200" y="1371600"/>
            <a:ext cx="10515600" cy="4805363"/>
          </a:xfrm>
        </p:spPr>
        <p:txBody>
          <a:bodyPr>
            <a:normAutofit/>
          </a:bodyPr>
          <a:lstStyle/>
          <a:p>
            <a:pPr marL="0" indent="0">
              <a:buNone/>
            </a:pPr>
            <a:r>
              <a:rPr lang="en-US" dirty="0"/>
              <a:t>A broadcaster, in the traditional sense, refers to an organization or entity responsible for transmitting audio or visual content via wireless means for public reception. This content can include radio programs, television shows, news, entertainment, and educational material. Traditional broadcasters use radio waves or satellite systems to distribute their transmissions, and they typically operate within regulated frameworks to ensure proper use of broadcast frequencies and compliance with content standards</a:t>
            </a:r>
          </a:p>
          <a:p>
            <a:pPr marL="0" indent="0">
              <a:buNone/>
            </a:pPr>
            <a:r>
              <a:rPr lang="en-US" dirty="0"/>
              <a:t>Art. 2, 3, 4 provide the frame.</a:t>
            </a:r>
          </a:p>
        </p:txBody>
      </p:sp>
      <p:sp>
        <p:nvSpPr>
          <p:cNvPr id="4" name="Slide Number Placeholder 3">
            <a:extLst>
              <a:ext uri="{FF2B5EF4-FFF2-40B4-BE49-F238E27FC236}">
                <a16:creationId xmlns:a16="http://schemas.microsoft.com/office/drawing/2014/main" id="{3DD601DE-94D8-A54F-BCC0-B0BE4B67FD8E}"/>
              </a:ext>
            </a:extLst>
          </p:cNvPr>
          <p:cNvSpPr>
            <a:spLocks noGrp="1"/>
          </p:cNvSpPr>
          <p:nvPr>
            <p:ph type="sldNum" sz="quarter" idx="12"/>
          </p:nvPr>
        </p:nvSpPr>
        <p:spPr/>
        <p:txBody>
          <a:bodyPr/>
          <a:lstStyle/>
          <a:p>
            <a:fld id="{90E7167D-2CC2-4B4F-AD26-FCA442787029}" type="slidenum">
              <a:rPr lang="es-ES" smtClean="0"/>
              <a:t>2</a:t>
            </a:fld>
            <a:endParaRPr lang="es-ES"/>
          </a:p>
        </p:txBody>
      </p:sp>
    </p:spTree>
    <p:extLst>
      <p:ext uri="{BB962C8B-B14F-4D97-AF65-F5344CB8AC3E}">
        <p14:creationId xmlns:p14="http://schemas.microsoft.com/office/powerpoint/2010/main" val="1912097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7F8F8-CA00-EB4E-B794-9D848DD3A6E5}"/>
              </a:ext>
            </a:extLst>
          </p:cNvPr>
          <p:cNvSpPr>
            <a:spLocks noGrp="1"/>
          </p:cNvSpPr>
          <p:nvPr>
            <p:ph type="title"/>
          </p:nvPr>
        </p:nvSpPr>
        <p:spPr/>
        <p:txBody>
          <a:bodyPr/>
          <a:lstStyle/>
          <a:p>
            <a:r>
              <a:rPr lang="es-CL" dirty="0"/>
              <a:t>PROTECTION OF CONTENT MATTER ART-1</a:t>
            </a:r>
            <a:endParaRPr lang="en-US" dirty="0"/>
          </a:p>
        </p:txBody>
      </p:sp>
      <p:graphicFrame>
        <p:nvGraphicFramePr>
          <p:cNvPr id="6" name="Content Placeholder 5">
            <a:extLst>
              <a:ext uri="{FF2B5EF4-FFF2-40B4-BE49-F238E27FC236}">
                <a16:creationId xmlns:a16="http://schemas.microsoft.com/office/drawing/2014/main" id="{C77E9369-755B-89D0-87B7-BB57D10FF26B}"/>
              </a:ext>
            </a:extLst>
          </p:cNvPr>
          <p:cNvGraphicFramePr>
            <a:graphicFrameLocks noGrp="1"/>
          </p:cNvGraphicFramePr>
          <p:nvPr>
            <p:ph idx="1"/>
            <p:extLst>
              <p:ext uri="{D42A27DB-BD31-4B8C-83A1-F6EECF244321}">
                <p14:modId xmlns:p14="http://schemas.microsoft.com/office/powerpoint/2010/main" val="2879178630"/>
              </p:ext>
            </p:extLst>
          </p:nvPr>
        </p:nvGraphicFramePr>
        <p:xfrm>
          <a:off x="620486" y="1327759"/>
          <a:ext cx="10330543" cy="4409012"/>
        </p:xfrm>
        <a:graphic>
          <a:graphicData uri="http://schemas.openxmlformats.org/drawingml/2006/table">
            <a:tbl>
              <a:tblPr bandRow="1"/>
              <a:tblGrid>
                <a:gridCol w="5211088">
                  <a:extLst>
                    <a:ext uri="{9D8B030D-6E8A-4147-A177-3AD203B41FA5}">
                      <a16:colId xmlns:a16="http://schemas.microsoft.com/office/drawing/2014/main" val="1468022504"/>
                    </a:ext>
                  </a:extLst>
                </a:gridCol>
                <a:gridCol w="5119455">
                  <a:extLst>
                    <a:ext uri="{9D8B030D-6E8A-4147-A177-3AD203B41FA5}">
                      <a16:colId xmlns:a16="http://schemas.microsoft.com/office/drawing/2014/main" val="971393018"/>
                    </a:ext>
                  </a:extLst>
                </a:gridCol>
              </a:tblGrid>
              <a:tr h="4409012">
                <a:tc>
                  <a:txBody>
                    <a:bodyPr/>
                    <a:lstStyle/>
                    <a:p>
                      <a:pPr>
                        <a:lnSpc>
                          <a:spcPct val="150000"/>
                        </a:lnSpc>
                        <a:buNone/>
                      </a:pPr>
                      <a:r>
                        <a:rPr lang="en-US" sz="1100" dirty="0">
                          <a:effectLst/>
                          <a:latin typeface="Arial" panose="020B0604020202020204" pitchFamily="34" charset="0"/>
                          <a:ea typeface="SimSun" panose="02010600030101010101" pitchFamily="2" charset="-122"/>
                        </a:rPr>
                        <a:t>(6)	</a:t>
                      </a:r>
                      <a:r>
                        <a:rPr lang="en-US" sz="2000" dirty="0">
                          <a:effectLst/>
                          <a:latin typeface="Arial" panose="020B0604020202020204" pitchFamily="34" charset="0"/>
                          <a:ea typeface="SimSun" panose="02010600030101010101" pitchFamily="2" charset="-122"/>
                        </a:rPr>
                        <a:t>The Berne Convention, the WCT, the WPPT, and the BTAP are, when relevant, applicable to protection based on copyright or related rights under this Treaty, including the provisions of Articles 10(1), 10(2), and 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buNone/>
                      </a:pPr>
                      <a:r>
                        <a:rPr lang="en-US" sz="1100" dirty="0">
                          <a:effectLst/>
                          <a:latin typeface="Arial" panose="020B0604020202020204" pitchFamily="34" charset="0"/>
                          <a:ea typeface="SimSun" panose="02010600030101010101" pitchFamily="2" charset="-122"/>
                        </a:rPr>
                        <a:t> </a:t>
                      </a:r>
                      <a:r>
                        <a:rPr lang="en-US" sz="2000" dirty="0">
                          <a:effectLst/>
                          <a:latin typeface="Arial" panose="020B0604020202020204" pitchFamily="34" charset="0"/>
                          <a:ea typeface="SimSun" panose="02010600030101010101" pitchFamily="2" charset="-122"/>
                        </a:rPr>
                        <a:t>add final paragraph </a:t>
                      </a:r>
                    </a:p>
                    <a:p>
                      <a:pPr>
                        <a:lnSpc>
                          <a:spcPct val="150000"/>
                        </a:lnSpc>
                        <a:buNone/>
                      </a:pPr>
                      <a:r>
                        <a:rPr lang="en-US" sz="2000" dirty="0">
                          <a:solidFill>
                            <a:srgbClr val="FF0000"/>
                          </a:solidFill>
                          <a:effectLst/>
                          <a:latin typeface="Arial" panose="020B0604020202020204" pitchFamily="34" charset="0"/>
                          <a:ea typeface="SimSun" panose="02010600030101010101" pitchFamily="2" charset="-122"/>
                        </a:rPr>
                        <a:t>..</a:t>
                      </a:r>
                      <a:r>
                        <a:rPr lang="en-US" sz="2000" dirty="0"/>
                        <a:t> “Nothing in this instrument creates the obligation to comply with obligations established in the treaties referred to in paragraph 6, for non-member countries of such treaties</a:t>
                      </a:r>
                      <a:r>
                        <a:rPr lang="en-US" sz="1100" dirty="0"/>
                        <a:t>.”</a:t>
                      </a:r>
                      <a:endParaRPr lang="en-US" sz="1100" dirty="0">
                        <a:solidFill>
                          <a:srgbClr val="FF0000"/>
                        </a:solidFill>
                        <a:effectLst/>
                        <a:latin typeface="Arial" panose="020B0604020202020204" pitchFamily="34"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6171400"/>
                  </a:ext>
                </a:extLst>
              </a:tr>
            </a:tbl>
          </a:graphicData>
        </a:graphic>
      </p:graphicFrame>
      <p:sp>
        <p:nvSpPr>
          <p:cNvPr id="4" name="Slide Number Placeholder 3">
            <a:extLst>
              <a:ext uri="{FF2B5EF4-FFF2-40B4-BE49-F238E27FC236}">
                <a16:creationId xmlns:a16="http://schemas.microsoft.com/office/drawing/2014/main" id="{A5A0ABF9-6A61-0EBA-2D4D-A89123B3DE54}"/>
              </a:ext>
            </a:extLst>
          </p:cNvPr>
          <p:cNvSpPr>
            <a:spLocks noGrp="1"/>
          </p:cNvSpPr>
          <p:nvPr>
            <p:ph type="sldNum" sz="quarter" idx="12"/>
          </p:nvPr>
        </p:nvSpPr>
        <p:spPr/>
        <p:txBody>
          <a:bodyPr/>
          <a:lstStyle/>
          <a:p>
            <a:fld id="{90E7167D-2CC2-4B4F-AD26-FCA442787029}" type="slidenum">
              <a:rPr lang="es-ES" smtClean="0"/>
              <a:t>20</a:t>
            </a:fld>
            <a:endParaRPr lang="es-ES"/>
          </a:p>
        </p:txBody>
      </p:sp>
    </p:spTree>
    <p:extLst>
      <p:ext uri="{BB962C8B-B14F-4D97-AF65-F5344CB8AC3E}">
        <p14:creationId xmlns:p14="http://schemas.microsoft.com/office/powerpoint/2010/main" val="1384530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BEC750-EB99-7AA8-7FE4-C4F099A158C8}"/>
              </a:ext>
            </a:extLst>
          </p:cNvPr>
          <p:cNvSpPr>
            <a:spLocks noGrp="1"/>
          </p:cNvSpPr>
          <p:nvPr>
            <p:ph type="title"/>
          </p:nvPr>
        </p:nvSpPr>
        <p:spPr/>
        <p:txBody>
          <a:bodyPr/>
          <a:lstStyle/>
          <a:p>
            <a:r>
              <a:rPr lang="es-ES" dirty="0"/>
              <a:t>Art. 17 PROVISIONS ON ENFORCEMENT </a:t>
            </a:r>
          </a:p>
        </p:txBody>
      </p:sp>
      <p:sp>
        <p:nvSpPr>
          <p:cNvPr id="3" name="Marcador de contenido 2">
            <a:extLst>
              <a:ext uri="{FF2B5EF4-FFF2-40B4-BE49-F238E27FC236}">
                <a16:creationId xmlns:a16="http://schemas.microsoft.com/office/drawing/2014/main" id="{8452FA93-87DF-9AD8-1654-C6B712738E53}"/>
              </a:ext>
            </a:extLst>
          </p:cNvPr>
          <p:cNvSpPr>
            <a:spLocks noGrp="1"/>
          </p:cNvSpPr>
          <p:nvPr>
            <p:ph idx="1"/>
          </p:nvPr>
        </p:nvSpPr>
        <p:spPr/>
        <p:txBody>
          <a:bodyPr>
            <a:normAutofit/>
          </a:bodyPr>
          <a:lstStyle/>
          <a:p>
            <a:pPr marL="0" indent="0">
              <a:buNone/>
            </a:pPr>
            <a:endParaRPr lang="en-US" dirty="0"/>
          </a:p>
          <a:p>
            <a:r>
              <a:rPr lang="en-US" dirty="0"/>
              <a:t>	</a:t>
            </a:r>
          </a:p>
          <a:p>
            <a:endParaRPr lang="en-US" dirty="0"/>
          </a:p>
          <a:p>
            <a:endParaRPr lang="es-ES" dirty="0"/>
          </a:p>
        </p:txBody>
      </p:sp>
      <p:pic>
        <p:nvPicPr>
          <p:cNvPr id="4" name="Imagen 3">
            <a:extLst>
              <a:ext uri="{FF2B5EF4-FFF2-40B4-BE49-F238E27FC236}">
                <a16:creationId xmlns:a16="http://schemas.microsoft.com/office/drawing/2014/main" id="{0B5C40E7-B99B-4E26-2160-FB99BA351BD8}"/>
              </a:ext>
            </a:extLst>
          </p:cNvPr>
          <p:cNvPicPr>
            <a:picLocks noChangeAspect="1"/>
          </p:cNvPicPr>
          <p:nvPr/>
        </p:nvPicPr>
        <p:blipFill>
          <a:blip r:embed="rId2"/>
          <a:stretch>
            <a:fillRect/>
          </a:stretch>
        </p:blipFill>
        <p:spPr>
          <a:xfrm>
            <a:off x="9308877" y="5592510"/>
            <a:ext cx="2426418" cy="719390"/>
          </a:xfrm>
          <a:prstGeom prst="rect">
            <a:avLst/>
          </a:prstGeom>
        </p:spPr>
      </p:pic>
      <p:sp>
        <p:nvSpPr>
          <p:cNvPr id="5" name="Marcador de número de diapositiva 4">
            <a:extLst>
              <a:ext uri="{FF2B5EF4-FFF2-40B4-BE49-F238E27FC236}">
                <a16:creationId xmlns:a16="http://schemas.microsoft.com/office/drawing/2014/main" id="{0FEDAEDA-E300-1A17-6F57-2E6E5CDAABAD}"/>
              </a:ext>
            </a:extLst>
          </p:cNvPr>
          <p:cNvSpPr>
            <a:spLocks noGrp="1"/>
          </p:cNvSpPr>
          <p:nvPr>
            <p:ph type="sldNum" sz="quarter" idx="12"/>
          </p:nvPr>
        </p:nvSpPr>
        <p:spPr/>
        <p:txBody>
          <a:bodyPr/>
          <a:lstStyle/>
          <a:p>
            <a:fld id="{90E7167D-2CC2-4B4F-AD26-FCA442787029}" type="slidenum">
              <a:rPr lang="es-ES" smtClean="0"/>
              <a:t>21</a:t>
            </a:fld>
            <a:endParaRPr lang="es-ES"/>
          </a:p>
        </p:txBody>
      </p:sp>
      <p:graphicFrame>
        <p:nvGraphicFramePr>
          <p:cNvPr id="6" name="Tabla 5">
            <a:extLst>
              <a:ext uri="{FF2B5EF4-FFF2-40B4-BE49-F238E27FC236}">
                <a16:creationId xmlns:a16="http://schemas.microsoft.com/office/drawing/2014/main" id="{A7501A2D-AD4D-6C08-4F31-F99AC02828D5}"/>
              </a:ext>
            </a:extLst>
          </p:cNvPr>
          <p:cNvGraphicFramePr>
            <a:graphicFrameLocks noGrp="1"/>
          </p:cNvGraphicFramePr>
          <p:nvPr>
            <p:extLst>
              <p:ext uri="{D42A27DB-BD31-4B8C-83A1-F6EECF244321}">
                <p14:modId xmlns:p14="http://schemas.microsoft.com/office/powerpoint/2010/main" val="1498718045"/>
              </p:ext>
            </p:extLst>
          </p:nvPr>
        </p:nvGraphicFramePr>
        <p:xfrm>
          <a:off x="1371600" y="2017300"/>
          <a:ext cx="9296400" cy="4101466"/>
        </p:xfrm>
        <a:graphic>
          <a:graphicData uri="http://schemas.openxmlformats.org/drawingml/2006/table">
            <a:tbl>
              <a:tblPr firstRow="1" firstCol="1" bandRow="1"/>
              <a:tblGrid>
                <a:gridCol w="4648200">
                  <a:extLst>
                    <a:ext uri="{9D8B030D-6E8A-4147-A177-3AD203B41FA5}">
                      <a16:colId xmlns:a16="http://schemas.microsoft.com/office/drawing/2014/main" val="81817369"/>
                    </a:ext>
                  </a:extLst>
                </a:gridCol>
                <a:gridCol w="4648200">
                  <a:extLst>
                    <a:ext uri="{9D8B030D-6E8A-4147-A177-3AD203B41FA5}">
                      <a16:colId xmlns:a16="http://schemas.microsoft.com/office/drawing/2014/main" val="182771062"/>
                    </a:ext>
                  </a:extLst>
                </a:gridCol>
              </a:tblGrid>
              <a:tr h="0">
                <a:tc>
                  <a:txBody>
                    <a:bodyPr/>
                    <a:lstStyle/>
                    <a:p>
                      <a:pPr>
                        <a:lnSpc>
                          <a:spcPct val="115000"/>
                        </a:lnSpc>
                        <a:spcAft>
                          <a:spcPts val="800"/>
                        </a:spcAft>
                        <a:buNone/>
                      </a:pPr>
                      <a:r>
                        <a:rPr lang="en-US" sz="1600" b="1" kern="100">
                          <a:effectLst/>
                          <a:latin typeface="Aptos" panose="020B0004020202020204" pitchFamily="34" charset="0"/>
                          <a:ea typeface="Aptos" panose="020B0004020202020204" pitchFamily="34" charset="0"/>
                          <a:cs typeface="Times New Roman" panose="02020603050405020304" pitchFamily="18" charset="0"/>
                        </a:rPr>
                        <a:t>Text</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6672039"/>
                  </a:ext>
                </a:extLst>
              </a:tr>
              <a:tr h="0">
                <a:tc>
                  <a:txBody>
                    <a:bodyPr/>
                    <a:lstStyle/>
                    <a:p>
                      <a:pPr algn="just">
                        <a:lnSpc>
                          <a:spcPct val="115000"/>
                        </a:lnSpc>
                        <a:spcAft>
                          <a:spcPts val="800"/>
                        </a:spcAft>
                        <a:buNone/>
                      </a:pPr>
                      <a:r>
                        <a:rPr lang="en-US" sz="1600" kern="100">
                          <a:effectLst/>
                          <a:latin typeface="Aptos" panose="020B0004020202020204" pitchFamily="34" charset="0"/>
                          <a:ea typeface="Aptos" panose="020B0004020202020204" pitchFamily="34" charset="0"/>
                          <a:cs typeface="Times New Roman" panose="02020603050405020304" pitchFamily="18" charset="0"/>
                        </a:rPr>
                        <a:t>(4)	The length of the time during which a broadcasting organization may, after an act infringing the rights or protection laid down in this Treaty, take legal action or bring charges against the infringing person or organization is a matter of the domestic legislation of the Contracting Parties.</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600" kern="100">
                          <a:effectLst/>
                          <a:latin typeface="Aptos" panose="020B0004020202020204" pitchFamily="34" charset="0"/>
                          <a:ea typeface="Aptos" panose="020B0004020202020204" pitchFamily="34" charset="0"/>
                          <a:cs typeface="Times New Roman" panose="02020603050405020304" pitchFamily="18" charset="0"/>
                        </a:rPr>
                        <a:t>(5)	Contracting Parties shall, in a notification deposited with the Director General of WIPO, provide information on the time referred to in paragraph (4).  The notification shall contain a reference to the relevant provisions of the national law. </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Add  final paragraph (4</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16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Notwhistanding</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it </a:t>
                      </a:r>
                      <a:r>
                        <a:rPr lang="en-US" sz="160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shall last  no longer than the end of a period of  5   years computed from the end of the year in which took place the first transmission of the  program carrying signal </a:t>
                      </a:r>
                      <a:endParaRPr lang="es-E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1275781"/>
                  </a:ext>
                </a:extLst>
              </a:tr>
            </a:tbl>
          </a:graphicData>
        </a:graphic>
      </p:graphicFrame>
    </p:spTree>
    <p:extLst>
      <p:ext uri="{BB962C8B-B14F-4D97-AF65-F5344CB8AC3E}">
        <p14:creationId xmlns:p14="http://schemas.microsoft.com/office/powerpoint/2010/main" val="2065209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FC5942-190D-1F64-4409-90E1EEE30D17}"/>
              </a:ext>
            </a:extLst>
          </p:cNvPr>
          <p:cNvSpPr>
            <a:spLocks noGrp="1"/>
          </p:cNvSpPr>
          <p:nvPr>
            <p:ph type="title"/>
          </p:nvPr>
        </p:nvSpPr>
        <p:spPr/>
        <p:txBody>
          <a:bodyPr/>
          <a:lstStyle/>
          <a:p>
            <a:r>
              <a:rPr lang="en-US" sz="4400" b="1" dirty="0">
                <a:effectLst/>
                <a:latin typeface="Times New Roman" panose="02020603050405020304" pitchFamily="18" charset="0"/>
                <a:ea typeface="Aptos" panose="020B0004020202020204" pitchFamily="34" charset="0"/>
              </a:rPr>
              <a:t>Art. 2  Definition of Broadcasting O.</a:t>
            </a:r>
            <a:endParaRPr lang="es-ES" dirty="0"/>
          </a:p>
        </p:txBody>
      </p:sp>
      <p:graphicFrame>
        <p:nvGraphicFramePr>
          <p:cNvPr id="6" name="Marcador de contenido 5">
            <a:extLst>
              <a:ext uri="{FF2B5EF4-FFF2-40B4-BE49-F238E27FC236}">
                <a16:creationId xmlns:a16="http://schemas.microsoft.com/office/drawing/2014/main" id="{4C261BFC-754B-0D9A-8646-5D20BD8ECEB0}"/>
              </a:ext>
            </a:extLst>
          </p:cNvPr>
          <p:cNvGraphicFramePr>
            <a:graphicFrameLocks noGrp="1"/>
          </p:cNvGraphicFramePr>
          <p:nvPr>
            <p:ph idx="1"/>
            <p:extLst>
              <p:ext uri="{D42A27DB-BD31-4B8C-83A1-F6EECF244321}">
                <p14:modId xmlns:p14="http://schemas.microsoft.com/office/powerpoint/2010/main" val="2913264942"/>
              </p:ext>
            </p:extLst>
          </p:nvPr>
        </p:nvGraphicFramePr>
        <p:xfrm>
          <a:off x="1038225" y="1708024"/>
          <a:ext cx="9791700" cy="4381500"/>
        </p:xfrm>
        <a:graphic>
          <a:graphicData uri="http://schemas.openxmlformats.org/drawingml/2006/table">
            <a:tbl>
              <a:tblPr firstRow="1" firstCol="1" bandRow="1"/>
              <a:tblGrid>
                <a:gridCol w="4895850">
                  <a:extLst>
                    <a:ext uri="{9D8B030D-6E8A-4147-A177-3AD203B41FA5}">
                      <a16:colId xmlns:a16="http://schemas.microsoft.com/office/drawing/2014/main" val="1465271214"/>
                    </a:ext>
                  </a:extLst>
                </a:gridCol>
                <a:gridCol w="4895850">
                  <a:extLst>
                    <a:ext uri="{9D8B030D-6E8A-4147-A177-3AD203B41FA5}">
                      <a16:colId xmlns:a16="http://schemas.microsoft.com/office/drawing/2014/main" val="3291059368"/>
                    </a:ext>
                  </a:extLst>
                </a:gridCol>
              </a:tblGrid>
              <a:tr h="0">
                <a:tc>
                  <a:txBody>
                    <a:bodyPr/>
                    <a:lstStyle/>
                    <a:p>
                      <a:pPr>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Text 2.a</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Proposal</a:t>
                      </a:r>
                      <a:endParaRPr lang="es-ES" sz="12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9873041"/>
                  </a:ext>
                </a:extLst>
              </a:tr>
              <a:tr h="2762627">
                <a:tc>
                  <a:txBody>
                    <a:bodyPr/>
                    <a:lstStyle/>
                    <a:p>
                      <a:pPr algn="just">
                        <a:lnSpc>
                          <a:spcPct val="115000"/>
                        </a:lnSpc>
                        <a:spcAft>
                          <a:spcPts val="800"/>
                        </a:spcAft>
                        <a:buNone/>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“broadcasting organization” means the legal entity that takes the initiative and has the editorial responsibility for the transmission</a:t>
                      </a:r>
                      <a:r>
                        <a:rPr lang="en-US" sz="1200" strike="sngStrike" kern="100" dirty="0">
                          <a:effectLst/>
                          <a:latin typeface="Aptos" panose="020B0004020202020204" pitchFamily="34" charset="0"/>
                          <a:ea typeface="Aptos" panose="020B0004020202020204" pitchFamily="34" charset="0"/>
                          <a:cs typeface="Times New Roman" panose="02020603050405020304" pitchFamily="18" charset="0"/>
                        </a:rPr>
                        <a:t>, by any mean</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s, of a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-carrying signal for reception by the public, including assembling and scheduling the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carried on the signal; the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of a broadcasting organization form a linear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-flow; this definition does not affect in any way the definition of broadcasting organizations in the domestic legislation of the Contracting Parties applicable for such purposes that this Treaty does not regulate;”</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buNone/>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OPTION TO EXCLUDE  entities that only transmit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by means of computer networks from the scope of application of this Treaty.  Is in article 3 (6)</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(a)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“Broadcasting organization” means a legal entity that takes the initiative and has editorial responsibility for the transmission for the reception by the public  of a program-carrying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signal by wireless means, and may also transmit the same signal simultaneously through other means</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to the public, including assembling and scheduling the </a:t>
                      </a:r>
                      <a:r>
                        <a:rPr lang="en-US" sz="1200" b="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 carried on the signal; the </a:t>
                      </a:r>
                      <a:r>
                        <a:rPr lang="en-US" sz="1200" b="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 of a broadcasting organization form a linear </a:t>
                      </a:r>
                      <a:r>
                        <a:rPr lang="en-US" sz="1200" b="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200" b="0" kern="100" dirty="0">
                          <a:effectLst/>
                          <a:latin typeface="Aptos" panose="020B0004020202020204" pitchFamily="34" charset="0"/>
                          <a:ea typeface="Aptos" panose="020B0004020202020204" pitchFamily="34" charset="0"/>
                          <a:cs typeface="Times New Roman" panose="02020603050405020304" pitchFamily="18" charset="0"/>
                        </a:rPr>
                        <a:t>-flow; this definition does not affect in any way the definition of broadcasting organizations in the domestic legislation of the Contracting Parties applicable for such purposes that are not regulated by this Treaty;  </a:t>
                      </a:r>
                      <a:endParaRPr lang="es-ES" sz="12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200" b="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200" b="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OPTIONAL: TO INCLUDE NON TRADITIONAL TRANSMITERS</a:t>
                      </a:r>
                      <a:endParaRPr lang="es-E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s-ES" sz="12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Contracting Parties may, by a notification deposited with the Director General of WIPO, declare that they will extend the application of this Treaty to webcaster organizations that assemble and schedule the programs carried on the signal and transmit their linear </a:t>
                      </a:r>
                      <a:r>
                        <a:rPr lang="en-US" sz="12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via computer networks, </a:t>
                      </a:r>
                      <a:r>
                        <a:rPr lang="en-US" sz="12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other than social media</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es-E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0734" marR="407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6758047"/>
                  </a:ext>
                </a:extLst>
              </a:tr>
            </a:tbl>
          </a:graphicData>
        </a:graphic>
      </p:graphicFrame>
      <p:sp>
        <p:nvSpPr>
          <p:cNvPr id="5" name="Marcador de número de diapositiva 4">
            <a:extLst>
              <a:ext uri="{FF2B5EF4-FFF2-40B4-BE49-F238E27FC236}">
                <a16:creationId xmlns:a16="http://schemas.microsoft.com/office/drawing/2014/main" id="{3AE3B8E5-DC0E-0044-69F1-C075D1E41EDC}"/>
              </a:ext>
            </a:extLst>
          </p:cNvPr>
          <p:cNvSpPr>
            <a:spLocks noGrp="1"/>
          </p:cNvSpPr>
          <p:nvPr>
            <p:ph type="sldNum" sz="quarter" idx="12"/>
          </p:nvPr>
        </p:nvSpPr>
        <p:spPr/>
        <p:txBody>
          <a:bodyPr/>
          <a:lstStyle/>
          <a:p>
            <a:fld id="{90E7167D-2CC2-4B4F-AD26-FCA442787029}" type="slidenum">
              <a:rPr lang="es-ES" smtClean="0"/>
              <a:t>3</a:t>
            </a:fld>
            <a:endParaRPr lang="es-ES"/>
          </a:p>
        </p:txBody>
      </p:sp>
    </p:spTree>
    <p:extLst>
      <p:ext uri="{BB962C8B-B14F-4D97-AF65-F5344CB8AC3E}">
        <p14:creationId xmlns:p14="http://schemas.microsoft.com/office/powerpoint/2010/main" val="42165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19CC7-DAAB-36B4-1365-C10A36E2F41B}"/>
              </a:ext>
            </a:extLst>
          </p:cNvPr>
          <p:cNvSpPr>
            <a:spLocks noGrp="1"/>
          </p:cNvSpPr>
          <p:nvPr>
            <p:ph type="title"/>
          </p:nvPr>
        </p:nvSpPr>
        <p:spPr>
          <a:xfrm>
            <a:off x="838200" y="365125"/>
            <a:ext cx="10515600" cy="919389"/>
          </a:xfrm>
        </p:spPr>
        <p:txBody>
          <a:bodyPr>
            <a:normAutofit fontScale="90000"/>
          </a:bodyPr>
          <a:lstStyle/>
          <a:p>
            <a:r>
              <a:rPr lang="en-US" dirty="0"/>
              <a:t>Article 4 Beneficiaries of Protection</a:t>
            </a:r>
            <a:br>
              <a:rPr lang="en-US" dirty="0"/>
            </a:br>
            <a:endParaRPr lang="es-ES" dirty="0"/>
          </a:p>
        </p:txBody>
      </p:sp>
      <p:graphicFrame>
        <p:nvGraphicFramePr>
          <p:cNvPr id="6" name="Marcador de contenido 5">
            <a:extLst>
              <a:ext uri="{FF2B5EF4-FFF2-40B4-BE49-F238E27FC236}">
                <a16:creationId xmlns:a16="http://schemas.microsoft.com/office/drawing/2014/main" id="{A2D6914C-C5AB-C5AD-AB57-1B95FA35765C}"/>
              </a:ext>
            </a:extLst>
          </p:cNvPr>
          <p:cNvGraphicFramePr>
            <a:graphicFrameLocks noGrp="1"/>
          </p:cNvGraphicFramePr>
          <p:nvPr>
            <p:ph idx="1"/>
            <p:extLst>
              <p:ext uri="{D42A27DB-BD31-4B8C-83A1-F6EECF244321}">
                <p14:modId xmlns:p14="http://schemas.microsoft.com/office/powerpoint/2010/main" val="308366830"/>
              </p:ext>
            </p:extLst>
          </p:nvPr>
        </p:nvGraphicFramePr>
        <p:xfrm>
          <a:off x="1085850" y="1747297"/>
          <a:ext cx="9849372" cy="4141874"/>
        </p:xfrm>
        <a:graphic>
          <a:graphicData uri="http://schemas.openxmlformats.org/drawingml/2006/table">
            <a:tbl>
              <a:tblPr firstRow="1" firstCol="1" bandRow="1"/>
              <a:tblGrid>
                <a:gridCol w="4651071">
                  <a:extLst>
                    <a:ext uri="{9D8B030D-6E8A-4147-A177-3AD203B41FA5}">
                      <a16:colId xmlns:a16="http://schemas.microsoft.com/office/drawing/2014/main" val="3597521920"/>
                    </a:ext>
                  </a:extLst>
                </a:gridCol>
                <a:gridCol w="5198301">
                  <a:extLst>
                    <a:ext uri="{9D8B030D-6E8A-4147-A177-3AD203B41FA5}">
                      <a16:colId xmlns:a16="http://schemas.microsoft.com/office/drawing/2014/main" val="2539099557"/>
                    </a:ext>
                  </a:extLst>
                </a:gridCol>
              </a:tblGrid>
              <a:tr h="361260">
                <a:tc>
                  <a:txBody>
                    <a:bodyPr/>
                    <a:lstStyle/>
                    <a:p>
                      <a:pPr>
                        <a:lnSpc>
                          <a:spcPct val="115000"/>
                        </a:lnSpc>
                        <a:spcAft>
                          <a:spcPts val="800"/>
                        </a:spcAft>
                        <a:buNone/>
                      </a:pPr>
                      <a:r>
                        <a:rPr lang="es-CL" sz="1600" b="1" kern="100" dirty="0">
                          <a:effectLst/>
                          <a:latin typeface="Aptos" panose="020B0004020202020204" pitchFamily="34" charset="0"/>
                          <a:ea typeface="Aptos" panose="020B0004020202020204" pitchFamily="34" charset="0"/>
                          <a:cs typeface="Times New Roman" panose="02020603050405020304" pitchFamily="18" charset="0"/>
                        </a:rPr>
                        <a:t>Text </a:t>
                      </a:r>
                      <a:endParaRPr lang="en-US" sz="16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6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5641059"/>
                  </a:ext>
                </a:extLst>
              </a:tr>
              <a:tr h="3780614">
                <a:tc>
                  <a:txBody>
                    <a:bodyPr/>
                    <a:lstStyle/>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(2) By means of a notification deposited with the Director General of WIPO, any Contracting Party may declare that it will protect programme-carrying signals if the headquarters of the broadcasting organization or the transmitter of the programme carrying signals is situated in a Contracting Party.  Such notification may be deposited at the time of ratification, acceptance or accession, or at any time thereafter; in the last case, it shall become effective six months after it has been deposited.</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(2</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By means of a notification deposited with the Director General of WIPO any Contracting State may declare that it will protect </a:t>
                      </a:r>
                      <a:r>
                        <a:rPr lang="en-US" sz="1600"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only if the headquarters of the broadcasting </a:t>
                      </a:r>
                      <a:r>
                        <a:rPr lang="en-US" sz="1600"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organisation</a:t>
                      </a:r>
                      <a:r>
                        <a:rPr lang="en-U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is situated in another Contracting State and the </a:t>
                      </a:r>
                      <a:r>
                        <a:rPr lang="en-US" sz="1600"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programme</a:t>
                      </a:r>
                      <a:r>
                        <a:rPr lang="en-U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-carrying signals it was transmitted from a transmitter situated in the same Contracting State</a:t>
                      </a:r>
                      <a:endParaRPr lang="es-ES" sz="1600"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15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This proposal restrict who can benefit. Follows Rome Convention.</a:t>
                      </a:r>
                      <a:endParaRPr lang="es-E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8979997"/>
                  </a:ext>
                </a:extLst>
              </a:tr>
            </a:tbl>
          </a:graphicData>
        </a:graphic>
      </p:graphicFrame>
      <p:pic>
        <p:nvPicPr>
          <p:cNvPr id="4" name="Imagen 3">
            <a:extLst>
              <a:ext uri="{FF2B5EF4-FFF2-40B4-BE49-F238E27FC236}">
                <a16:creationId xmlns:a16="http://schemas.microsoft.com/office/drawing/2014/main" id="{50BAB8F3-ED29-1766-61C1-4A59D2CC0483}"/>
              </a:ext>
            </a:extLst>
          </p:cNvPr>
          <p:cNvPicPr>
            <a:picLocks noChangeAspect="1"/>
          </p:cNvPicPr>
          <p:nvPr/>
        </p:nvPicPr>
        <p:blipFill>
          <a:blip r:embed="rId2"/>
          <a:stretch>
            <a:fillRect/>
          </a:stretch>
        </p:blipFill>
        <p:spPr>
          <a:xfrm>
            <a:off x="9143506" y="308516"/>
            <a:ext cx="2426418" cy="719390"/>
          </a:xfrm>
          <a:prstGeom prst="rect">
            <a:avLst/>
          </a:prstGeom>
        </p:spPr>
      </p:pic>
      <p:sp>
        <p:nvSpPr>
          <p:cNvPr id="5" name="Marcador de número de diapositiva 4">
            <a:extLst>
              <a:ext uri="{FF2B5EF4-FFF2-40B4-BE49-F238E27FC236}">
                <a16:creationId xmlns:a16="http://schemas.microsoft.com/office/drawing/2014/main" id="{C2DAC98D-B273-4E07-1AE4-0D835B533223}"/>
              </a:ext>
            </a:extLst>
          </p:cNvPr>
          <p:cNvSpPr>
            <a:spLocks noGrp="1"/>
          </p:cNvSpPr>
          <p:nvPr>
            <p:ph type="sldNum" sz="quarter" idx="12"/>
          </p:nvPr>
        </p:nvSpPr>
        <p:spPr/>
        <p:txBody>
          <a:bodyPr/>
          <a:lstStyle/>
          <a:p>
            <a:fld id="{90E7167D-2CC2-4B4F-AD26-FCA442787029}" type="slidenum">
              <a:rPr lang="es-ES" smtClean="0"/>
              <a:t>4</a:t>
            </a:fld>
            <a:endParaRPr lang="es-ES"/>
          </a:p>
        </p:txBody>
      </p:sp>
    </p:spTree>
    <p:extLst>
      <p:ext uri="{BB962C8B-B14F-4D97-AF65-F5344CB8AC3E}">
        <p14:creationId xmlns:p14="http://schemas.microsoft.com/office/powerpoint/2010/main" val="3227539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286A3-E336-50D7-2A6F-F7B527877E50}"/>
              </a:ext>
            </a:extLst>
          </p:cNvPr>
          <p:cNvSpPr>
            <a:spLocks noGrp="1"/>
          </p:cNvSpPr>
          <p:nvPr>
            <p:ph type="title"/>
          </p:nvPr>
        </p:nvSpPr>
        <p:spPr/>
        <p:txBody>
          <a:bodyPr/>
          <a:lstStyle/>
          <a:p>
            <a:r>
              <a:rPr lang="es-CL" dirty="0"/>
              <a:t>OBJECT OF PROTECTION.</a:t>
            </a:r>
            <a:endParaRPr lang="en-US" dirty="0"/>
          </a:p>
        </p:txBody>
      </p:sp>
      <p:sp>
        <p:nvSpPr>
          <p:cNvPr id="3" name="Content Placeholder 2">
            <a:extLst>
              <a:ext uri="{FF2B5EF4-FFF2-40B4-BE49-F238E27FC236}">
                <a16:creationId xmlns:a16="http://schemas.microsoft.com/office/drawing/2014/main" id="{C415175A-571F-97B1-DB68-B0BD3EA40026}"/>
              </a:ext>
            </a:extLst>
          </p:cNvPr>
          <p:cNvSpPr>
            <a:spLocks noGrp="1"/>
          </p:cNvSpPr>
          <p:nvPr>
            <p:ph idx="1"/>
          </p:nvPr>
        </p:nvSpPr>
        <p:spPr>
          <a:xfrm>
            <a:off x="838200" y="1277655"/>
            <a:ext cx="10515600" cy="4899308"/>
          </a:xfrm>
        </p:spPr>
        <p:txBody>
          <a:bodyPr>
            <a:normAutofit/>
          </a:bodyPr>
          <a:lstStyle/>
          <a:p>
            <a:pPr marL="0" indent="0">
              <a:buNone/>
            </a:pPr>
            <a:r>
              <a:rPr lang="en-US" sz="1800" kern="100" dirty="0">
                <a:effectLst/>
                <a:latin typeface="Arial" panose="020B0604020202020204" pitchFamily="34" charset="0"/>
                <a:ea typeface="SimSun" panose="02010600030101010101" pitchFamily="2" charset="-122"/>
                <a:cs typeface="Times New Roman" panose="02020603050405020304" pitchFamily="18" charset="0"/>
              </a:rPr>
              <a:t> </a:t>
            </a:r>
            <a:r>
              <a:rPr lang="en-US" sz="2400" kern="100" dirty="0">
                <a:effectLst/>
                <a:latin typeface="Arial" panose="020B0604020202020204" pitchFamily="34" charset="0"/>
                <a:ea typeface="SimSun" panose="02010600030101010101" pitchFamily="2" charset="-122"/>
                <a:cs typeface="Arial" panose="020B0604020202020204" pitchFamily="34" charset="0"/>
              </a:rPr>
              <a:t>The mandate from GA is a signal </a:t>
            </a:r>
            <a:r>
              <a:rPr lang="en-US" sz="2400" kern="100" dirty="0">
                <a:effectLst/>
                <a:latin typeface="Arial" panose="020B0604020202020204" pitchFamily="34" charset="0"/>
                <a:ea typeface="Aptos" panose="020B0004020202020204" pitchFamily="34" charset="0"/>
                <a:cs typeface="Arial" panose="020B0604020202020204" pitchFamily="34" charset="0"/>
              </a:rPr>
              <a:t> based approach which </a:t>
            </a:r>
            <a:r>
              <a:rPr lang="en-US" sz="2400" kern="0" dirty="0">
                <a:effectLst/>
                <a:latin typeface="Arial" panose="020B0604020202020204" pitchFamily="34" charset="0"/>
                <a:ea typeface="Times New Roman" panose="02020603050405020304" pitchFamily="18" charset="0"/>
                <a:cs typeface="Arial" panose="020B0604020202020204" pitchFamily="34" charset="0"/>
              </a:rPr>
              <a:t> directly targets </a:t>
            </a:r>
            <a:r>
              <a:rPr lang="en-US" sz="2400" b="1" kern="0" dirty="0">
                <a:effectLst/>
                <a:latin typeface="Arial" panose="020B0604020202020204" pitchFamily="34" charset="0"/>
                <a:ea typeface="Times New Roman" panose="02020603050405020304" pitchFamily="18" charset="0"/>
                <a:cs typeface="Arial" panose="020B0604020202020204" pitchFamily="34" charset="0"/>
              </a:rPr>
              <a:t>signal theft</a:t>
            </a:r>
            <a:r>
              <a:rPr lang="en-US" sz="2400" kern="0" dirty="0">
                <a:effectLst/>
                <a:latin typeface="Arial" panose="020B0604020202020204" pitchFamily="34" charset="0"/>
                <a:ea typeface="Times New Roman" panose="02020603050405020304" pitchFamily="18" charset="0"/>
                <a:cs typeface="Arial" panose="020B0604020202020204" pitchFamily="34" charset="0"/>
              </a:rPr>
              <a:t>, not content usage. Expanding the treaty beyond the signal risks giving in practice  broadcasters </a:t>
            </a:r>
            <a:r>
              <a:rPr lang="en-US" sz="2400" b="1" kern="0" dirty="0">
                <a:effectLst/>
                <a:latin typeface="Arial" panose="020B0604020202020204" pitchFamily="34" charset="0"/>
                <a:ea typeface="Times New Roman" panose="02020603050405020304" pitchFamily="18" charset="0"/>
                <a:cs typeface="Arial" panose="020B0604020202020204" pitchFamily="34" charset="0"/>
              </a:rPr>
              <a:t>control over content they did not create</a:t>
            </a:r>
            <a:r>
              <a:rPr lang="en-US" sz="2400" kern="0" dirty="0">
                <a:effectLst/>
                <a:latin typeface="Arial" panose="020B0604020202020204" pitchFamily="34" charset="0"/>
                <a:ea typeface="Times New Roman" panose="02020603050405020304" pitchFamily="18" charset="0"/>
                <a:cs typeface="Arial" panose="020B0604020202020204" pitchFamily="34" charset="0"/>
              </a:rPr>
              <a:t>, violating the principle of copyright balance.  Post-fixation rights </a:t>
            </a:r>
            <a:r>
              <a:rPr lang="en-US" sz="2400" kern="0" dirty="0">
                <a:latin typeface="Arial" panose="020B0604020202020204" pitchFamily="34" charset="0"/>
                <a:ea typeface="Times New Roman" panose="02020603050405020304" pitchFamily="18" charset="0"/>
                <a:cs typeface="Arial" panose="020B0604020202020204" pitchFamily="34" charset="0"/>
              </a:rPr>
              <a:t>give </a:t>
            </a:r>
            <a:r>
              <a:rPr lang="en-US" sz="2400" kern="0" dirty="0">
                <a:effectLst/>
                <a:latin typeface="Arial" panose="020B0604020202020204" pitchFamily="34" charset="0"/>
                <a:ea typeface="Times New Roman" panose="02020603050405020304" pitchFamily="18" charset="0"/>
                <a:cs typeface="Arial" panose="020B0604020202020204" pitchFamily="34" charset="0"/>
              </a:rPr>
              <a:t>control over the </a:t>
            </a:r>
            <a:r>
              <a:rPr lang="en-US" sz="2400" b="1" kern="0" dirty="0">
                <a:effectLst/>
                <a:latin typeface="Arial" panose="020B0604020202020204" pitchFamily="34" charset="0"/>
                <a:ea typeface="Times New Roman" panose="02020603050405020304" pitchFamily="18" charset="0"/>
                <a:cs typeface="Arial" panose="020B0604020202020204" pitchFamily="34" charset="0"/>
              </a:rPr>
              <a:t>use, distribution, and reproduction</a:t>
            </a:r>
            <a:r>
              <a:rPr lang="en-US" sz="2400" kern="0" dirty="0">
                <a:effectLst/>
                <a:latin typeface="Arial" panose="020B0604020202020204" pitchFamily="34" charset="0"/>
                <a:ea typeface="Times New Roman" panose="02020603050405020304" pitchFamily="18" charset="0"/>
                <a:cs typeface="Arial" panose="020B0604020202020204" pitchFamily="34" charset="0"/>
              </a:rPr>
              <a:t> of content they do not own.  In particular </a:t>
            </a:r>
            <a:r>
              <a:rPr lang="en-US" sz="2400" b="1" kern="0" dirty="0">
                <a:effectLst/>
                <a:latin typeface="Arial" panose="020B0604020202020204" pitchFamily="34" charset="0"/>
                <a:ea typeface="Times New Roman" panose="02020603050405020304" pitchFamily="18" charset="0"/>
                <a:cs typeface="Arial" panose="020B0604020202020204" pitchFamily="34" charset="0"/>
              </a:rPr>
              <a:t>Authors may lose control</a:t>
            </a:r>
            <a:r>
              <a:rPr lang="en-US" sz="2400" kern="0" dirty="0">
                <a:effectLst/>
                <a:latin typeface="Arial" panose="020B0604020202020204" pitchFamily="34" charset="0"/>
                <a:ea typeface="Times New Roman" panose="02020603050405020304" pitchFamily="18" charset="0"/>
                <a:cs typeface="Arial" panose="020B0604020202020204" pitchFamily="34" charset="0"/>
              </a:rPr>
              <a:t> over how their work is reused.  </a:t>
            </a:r>
            <a:r>
              <a:rPr lang="en-US" sz="2400" b="1" kern="0" dirty="0">
                <a:effectLst/>
                <a:latin typeface="Arial" panose="020B0604020202020204" pitchFamily="34" charset="0"/>
                <a:ea typeface="Times New Roman" panose="02020603050405020304" pitchFamily="18" charset="0"/>
                <a:cs typeface="Arial" panose="020B0604020202020204" pitchFamily="34" charset="0"/>
              </a:rPr>
              <a:t>Double licensing</a:t>
            </a:r>
            <a:r>
              <a:rPr lang="en-US" sz="2400" kern="0" dirty="0">
                <a:effectLst/>
                <a:latin typeface="Arial" panose="020B0604020202020204" pitchFamily="34" charset="0"/>
                <a:ea typeface="Times New Roman" panose="02020603050405020304" pitchFamily="18" charset="0"/>
                <a:cs typeface="Arial" panose="020B0604020202020204" pitchFamily="34" charset="0"/>
              </a:rPr>
              <a:t> could arise, where users must seek permission from both the creator </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and</a:t>
            </a:r>
            <a:r>
              <a:rPr lang="en-US" sz="2400" kern="0" dirty="0">
                <a:effectLst/>
                <a:latin typeface="Arial" panose="020B0604020202020204" pitchFamily="34" charset="0"/>
                <a:ea typeface="Times New Roman" panose="02020603050405020304" pitchFamily="18" charset="0"/>
                <a:cs typeface="Arial" panose="020B0604020202020204" pitchFamily="34" charset="0"/>
              </a:rPr>
              <a:t> the webcaster  Also the public interest will be affected by </a:t>
            </a:r>
            <a:r>
              <a:rPr lang="en-US" sz="2400" kern="100" dirty="0">
                <a:effectLst/>
                <a:latin typeface="Arial" panose="020B0604020202020204" pitchFamily="34" charset="0"/>
                <a:ea typeface="Aptos" panose="020B0004020202020204" pitchFamily="34" charset="0"/>
                <a:cs typeface="Arial" panose="020B0604020202020204" pitchFamily="34" charset="0"/>
              </a:rPr>
              <a:t>  creating  </a:t>
            </a:r>
            <a:r>
              <a:rPr lang="en-US" sz="2400" b="1" kern="100" dirty="0">
                <a:effectLst/>
                <a:latin typeface="Arial" panose="020B0604020202020204" pitchFamily="34" charset="0"/>
                <a:ea typeface="Aptos" panose="020B0004020202020204" pitchFamily="34" charset="0"/>
                <a:cs typeface="Arial" panose="020B0604020202020204" pitchFamily="34" charset="0"/>
              </a:rPr>
              <a:t>new barriers</a:t>
            </a:r>
            <a:r>
              <a:rPr lang="en-US" sz="2400" kern="100" dirty="0">
                <a:effectLst/>
                <a:latin typeface="Arial" panose="020B0604020202020204" pitchFamily="34" charset="0"/>
                <a:ea typeface="Aptos" panose="020B0004020202020204" pitchFamily="34" charset="0"/>
                <a:cs typeface="Arial" panose="020B0604020202020204" pitchFamily="34" charset="0"/>
              </a:rPr>
              <a:t> to accessing this material, in the context of education, preservation, freedom of expression, reuse, and creativity .</a:t>
            </a:r>
          </a:p>
          <a:p>
            <a:pPr marL="0" indent="0">
              <a:buNone/>
            </a:pPr>
            <a:r>
              <a:rPr lang="en-US" sz="2400" dirty="0">
                <a:latin typeface="Arial" panose="020B0604020202020204" pitchFamily="34" charset="0"/>
                <a:ea typeface="SimSun" panose="02010600030101010101" pitchFamily="2" charset="-122"/>
                <a:cs typeface="Arial" panose="020B0604020202020204" pitchFamily="34" charset="0"/>
              </a:rPr>
              <a:t>The definition provided    program carrying signal is drafted incorporate post fixation formats which contradicts a signal based treaty.</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98C3066-1A3A-EC7B-DBF1-8D956D8FCBFF}"/>
              </a:ext>
            </a:extLst>
          </p:cNvPr>
          <p:cNvSpPr>
            <a:spLocks noGrp="1"/>
          </p:cNvSpPr>
          <p:nvPr>
            <p:ph type="sldNum" sz="quarter" idx="12"/>
          </p:nvPr>
        </p:nvSpPr>
        <p:spPr/>
        <p:txBody>
          <a:bodyPr/>
          <a:lstStyle/>
          <a:p>
            <a:fld id="{90E7167D-2CC2-4B4F-AD26-FCA442787029}" type="slidenum">
              <a:rPr lang="es-ES" smtClean="0"/>
              <a:t>5</a:t>
            </a:fld>
            <a:endParaRPr lang="es-ES"/>
          </a:p>
        </p:txBody>
      </p:sp>
    </p:spTree>
    <p:extLst>
      <p:ext uri="{BB962C8B-B14F-4D97-AF65-F5344CB8AC3E}">
        <p14:creationId xmlns:p14="http://schemas.microsoft.com/office/powerpoint/2010/main" val="994441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5B7048-7C21-8680-C41F-19B7B2A87A47}"/>
              </a:ext>
            </a:extLst>
          </p:cNvPr>
          <p:cNvSpPr>
            <a:spLocks noGrp="1"/>
          </p:cNvSpPr>
          <p:nvPr>
            <p:ph type="title"/>
          </p:nvPr>
        </p:nvSpPr>
        <p:spPr/>
        <p:txBody>
          <a:bodyPr/>
          <a:lstStyle/>
          <a:p>
            <a:r>
              <a:rPr lang="en-US" sz="4400" b="1" dirty="0">
                <a:effectLst/>
                <a:latin typeface="Times New Roman" panose="02020603050405020304" pitchFamily="18" charset="0"/>
                <a:ea typeface="Aptos" panose="020B0004020202020204" pitchFamily="34" charset="0"/>
              </a:rPr>
              <a:t>Art. 2: </a:t>
            </a:r>
            <a:r>
              <a:rPr lang="en-US" sz="4400" b="1" dirty="0" err="1">
                <a:effectLst/>
                <a:latin typeface="Times New Roman" panose="02020603050405020304" pitchFamily="18" charset="0"/>
                <a:ea typeface="Aptos" panose="020B0004020202020204" pitchFamily="34" charset="0"/>
              </a:rPr>
              <a:t>Programme</a:t>
            </a:r>
            <a:r>
              <a:rPr lang="en-US" sz="4400" b="1" dirty="0">
                <a:effectLst/>
                <a:latin typeface="Times New Roman" panose="02020603050405020304" pitchFamily="18" charset="0"/>
                <a:ea typeface="Aptos" panose="020B0004020202020204" pitchFamily="34" charset="0"/>
              </a:rPr>
              <a:t> – carrying signal.</a:t>
            </a:r>
            <a:endParaRPr lang="es-ES" dirty="0"/>
          </a:p>
        </p:txBody>
      </p:sp>
      <p:sp>
        <p:nvSpPr>
          <p:cNvPr id="3" name="Marcador de contenido 2">
            <a:extLst>
              <a:ext uri="{FF2B5EF4-FFF2-40B4-BE49-F238E27FC236}">
                <a16:creationId xmlns:a16="http://schemas.microsoft.com/office/drawing/2014/main" id="{5896D74D-03A0-9DE7-1E96-F00EF6FFA2CF}"/>
              </a:ext>
            </a:extLst>
          </p:cNvPr>
          <p:cNvSpPr>
            <a:spLocks noGrp="1"/>
          </p:cNvSpPr>
          <p:nvPr>
            <p:ph idx="1"/>
          </p:nvPr>
        </p:nvSpPr>
        <p:spPr/>
        <p:txBody>
          <a:bodyPr/>
          <a:lstStyle/>
          <a:p>
            <a:endParaRPr lang="en-US" sz="1800" dirty="0">
              <a:effectLst/>
              <a:latin typeface="Arial" panose="020B0604020202020204" pitchFamily="34" charset="0"/>
              <a:ea typeface="SimSun" panose="02010600030101010101" pitchFamily="2" charset="-122"/>
            </a:endParaRPr>
          </a:p>
          <a:p>
            <a:endParaRPr lang="en-US" sz="1800" dirty="0">
              <a:latin typeface="Arial" panose="020B0604020202020204" pitchFamily="34" charset="0"/>
              <a:ea typeface="SimSun" panose="02010600030101010101" pitchFamily="2" charset="-122"/>
            </a:endParaRPr>
          </a:p>
          <a:p>
            <a:endParaRPr lang="es-ES" dirty="0"/>
          </a:p>
        </p:txBody>
      </p:sp>
      <p:pic>
        <p:nvPicPr>
          <p:cNvPr id="4" name="Imagen 3">
            <a:extLst>
              <a:ext uri="{FF2B5EF4-FFF2-40B4-BE49-F238E27FC236}">
                <a16:creationId xmlns:a16="http://schemas.microsoft.com/office/drawing/2014/main" id="{BFCC84A3-2CB7-EFF2-3211-5A6DF0DE61E8}"/>
              </a:ext>
            </a:extLst>
          </p:cNvPr>
          <p:cNvPicPr>
            <a:picLocks noChangeAspect="1"/>
          </p:cNvPicPr>
          <p:nvPr/>
        </p:nvPicPr>
        <p:blipFill>
          <a:blip r:embed="rId2"/>
          <a:stretch>
            <a:fillRect/>
          </a:stretch>
        </p:blipFill>
        <p:spPr>
          <a:xfrm>
            <a:off x="9406153" y="167187"/>
            <a:ext cx="2426418" cy="719390"/>
          </a:xfrm>
          <a:prstGeom prst="rect">
            <a:avLst/>
          </a:prstGeom>
        </p:spPr>
      </p:pic>
      <p:sp>
        <p:nvSpPr>
          <p:cNvPr id="5" name="Marcador de número de diapositiva 4">
            <a:extLst>
              <a:ext uri="{FF2B5EF4-FFF2-40B4-BE49-F238E27FC236}">
                <a16:creationId xmlns:a16="http://schemas.microsoft.com/office/drawing/2014/main" id="{EE400D87-1A66-ACC3-1D63-A16C22CE8FCF}"/>
              </a:ext>
            </a:extLst>
          </p:cNvPr>
          <p:cNvSpPr>
            <a:spLocks noGrp="1"/>
          </p:cNvSpPr>
          <p:nvPr>
            <p:ph type="sldNum" sz="quarter" idx="12"/>
          </p:nvPr>
        </p:nvSpPr>
        <p:spPr/>
        <p:txBody>
          <a:bodyPr/>
          <a:lstStyle/>
          <a:p>
            <a:fld id="{90E7167D-2CC2-4B4F-AD26-FCA442787029}" type="slidenum">
              <a:rPr lang="es-ES" smtClean="0"/>
              <a:t>6</a:t>
            </a:fld>
            <a:endParaRPr lang="es-ES"/>
          </a:p>
        </p:txBody>
      </p:sp>
      <p:graphicFrame>
        <p:nvGraphicFramePr>
          <p:cNvPr id="7" name="Tabla 6">
            <a:extLst>
              <a:ext uri="{FF2B5EF4-FFF2-40B4-BE49-F238E27FC236}">
                <a16:creationId xmlns:a16="http://schemas.microsoft.com/office/drawing/2014/main" id="{8A774DFA-25AA-BA22-0564-27091228038A}"/>
              </a:ext>
            </a:extLst>
          </p:cNvPr>
          <p:cNvGraphicFramePr>
            <a:graphicFrameLocks noGrp="1"/>
          </p:cNvGraphicFramePr>
          <p:nvPr>
            <p:extLst>
              <p:ext uri="{D42A27DB-BD31-4B8C-83A1-F6EECF244321}">
                <p14:modId xmlns:p14="http://schemas.microsoft.com/office/powerpoint/2010/main" val="740416421"/>
              </p:ext>
            </p:extLst>
          </p:nvPr>
        </p:nvGraphicFramePr>
        <p:xfrm>
          <a:off x="1095375" y="1676495"/>
          <a:ext cx="9677009" cy="2486453"/>
        </p:xfrm>
        <a:graphic>
          <a:graphicData uri="http://schemas.openxmlformats.org/drawingml/2006/table">
            <a:tbl>
              <a:tblPr firstRow="1" firstCol="1" bandRow="1"/>
              <a:tblGrid>
                <a:gridCol w="4408617">
                  <a:extLst>
                    <a:ext uri="{9D8B030D-6E8A-4147-A177-3AD203B41FA5}">
                      <a16:colId xmlns:a16="http://schemas.microsoft.com/office/drawing/2014/main" val="877469566"/>
                    </a:ext>
                  </a:extLst>
                </a:gridCol>
                <a:gridCol w="5268392">
                  <a:extLst>
                    <a:ext uri="{9D8B030D-6E8A-4147-A177-3AD203B41FA5}">
                      <a16:colId xmlns:a16="http://schemas.microsoft.com/office/drawing/2014/main" val="3021081850"/>
                    </a:ext>
                  </a:extLst>
                </a:gridCol>
              </a:tblGrid>
              <a:tr h="124642">
                <a:tc>
                  <a:txBody>
                    <a:bodyPr/>
                    <a:lstStyle/>
                    <a:p>
                      <a:pPr>
                        <a:lnSpc>
                          <a:spcPct val="115000"/>
                        </a:lnSpc>
                        <a:spcAft>
                          <a:spcPts val="800"/>
                        </a:spcAft>
                        <a:buNone/>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Text</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1400" b="1" kern="100">
                          <a:effectLst/>
                          <a:latin typeface="Aptos" panose="020B0004020202020204" pitchFamily="34" charset="0"/>
                          <a:ea typeface="Aptos" panose="020B0004020202020204" pitchFamily="34" charset="0"/>
                          <a:cs typeface="Times New Roman" panose="02020603050405020304" pitchFamily="18" charset="0"/>
                        </a:rPr>
                        <a:t>Proposal</a:t>
                      </a:r>
                      <a:endParaRPr lang="es-ES" sz="1400" kern="100">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7904684"/>
                  </a:ext>
                </a:extLst>
              </a:tr>
              <a:tr h="2253154">
                <a:tc>
                  <a:txBody>
                    <a:bodyPr/>
                    <a:lstStyle/>
                    <a:p>
                      <a:pPr algn="just">
                        <a:lnSpc>
                          <a:spcPct val="115000"/>
                        </a:lnSpc>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(b)	“</a:t>
                      </a:r>
                      <a:r>
                        <a:rPr lang="en-US" sz="14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-carrying signal” means an electronically generated carrier, as originally transmitted and in </a:t>
                      </a:r>
                      <a:r>
                        <a:rPr lang="en-US" sz="1400" strike="sngStrike" kern="100" dirty="0">
                          <a:effectLst/>
                          <a:latin typeface="Aptos" panose="020B0004020202020204" pitchFamily="34" charset="0"/>
                          <a:ea typeface="Aptos" panose="020B0004020202020204" pitchFamily="34" charset="0"/>
                          <a:cs typeface="Times New Roman" panose="02020603050405020304" pitchFamily="18" charset="0"/>
                        </a:rPr>
                        <a:t>any</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subsequent technical format, carrying a </a:t>
                      </a:r>
                      <a:r>
                        <a:rPr lang="en-US" sz="1400" kern="100" dirty="0" err="1">
                          <a:effectLst/>
                          <a:latin typeface="Aptos" panose="020B0004020202020204" pitchFamily="34" charset="0"/>
                          <a:ea typeface="Aptos" panose="020B0004020202020204" pitchFamily="34" charset="0"/>
                          <a:cs typeface="Times New Roman" panose="02020603050405020304" pitchFamily="18" charset="0"/>
                        </a:rPr>
                        <a:t>programme</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 </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New definitions: </a:t>
                      </a:r>
                      <a:r>
                        <a:rPr lang="en-US" sz="1800" kern="1200" dirty="0">
                          <a:solidFill>
                            <a:schemeClr val="tx1"/>
                          </a:solidFill>
                          <a:effectLst/>
                          <a:latin typeface="+mn-lt"/>
                          <a:ea typeface="+mn-ea"/>
                          <a:cs typeface="+mn-cs"/>
                        </a:rPr>
                        <a:t>"</a:t>
                      </a:r>
                      <a:r>
                        <a:rPr lang="en-US" sz="1800" kern="1200" dirty="0" err="1">
                          <a:solidFill>
                            <a:schemeClr val="tx1"/>
                          </a:solidFill>
                          <a:effectLst/>
                          <a:latin typeface="+mn-lt"/>
                          <a:ea typeface="+mn-ea"/>
                          <a:cs typeface="+mn-cs"/>
                        </a:rPr>
                        <a:t>Programme</a:t>
                      </a:r>
                      <a:r>
                        <a:rPr lang="en-US" sz="1800" kern="1200" dirty="0">
                          <a:solidFill>
                            <a:schemeClr val="tx1"/>
                          </a:solidFill>
                          <a:effectLst/>
                          <a:latin typeface="+mn-lt"/>
                          <a:ea typeface="+mn-ea"/>
                          <a:cs typeface="+mn-cs"/>
                        </a:rPr>
                        <a:t>-carrying signal" means an electronically generated carrier, as originally transmitted and in  a subsequent technical format </a:t>
                      </a:r>
                      <a:r>
                        <a:rPr lang="en-US" sz="1800" kern="1200" dirty="0">
                          <a:solidFill>
                            <a:srgbClr val="FF0000"/>
                          </a:solidFill>
                          <a:effectLst/>
                          <a:latin typeface="+mn-lt"/>
                          <a:ea typeface="+mn-ea"/>
                          <a:cs typeface="+mn-cs"/>
                        </a:rPr>
                        <a:t>within an uninterrupted chain of transmission, carrying a </a:t>
                      </a:r>
                      <a:r>
                        <a:rPr lang="en-US" sz="1800" kern="1200" dirty="0" err="1">
                          <a:solidFill>
                            <a:srgbClr val="FF0000"/>
                          </a:solidFill>
                          <a:effectLst/>
                          <a:latin typeface="+mn-lt"/>
                          <a:ea typeface="+mn-ea"/>
                          <a:cs typeface="+mn-cs"/>
                        </a:rPr>
                        <a:t>programme</a:t>
                      </a:r>
                      <a:r>
                        <a:rPr lang="en-US" sz="1800" kern="1200" dirty="0">
                          <a:solidFill>
                            <a:srgbClr val="FF0000"/>
                          </a:solidFill>
                          <a:effectLst/>
                          <a:latin typeface="+mn-lt"/>
                          <a:ea typeface="+mn-ea"/>
                          <a:cs typeface="+mn-cs"/>
                        </a:rPr>
                        <a:t>. Once a </a:t>
                      </a:r>
                      <a:r>
                        <a:rPr lang="en-US" sz="1800" kern="1200" dirty="0" err="1">
                          <a:solidFill>
                            <a:srgbClr val="FF0000"/>
                          </a:solidFill>
                          <a:effectLst/>
                          <a:latin typeface="+mn-lt"/>
                          <a:ea typeface="+mn-ea"/>
                          <a:cs typeface="+mn-cs"/>
                        </a:rPr>
                        <a:t>programme</a:t>
                      </a:r>
                      <a:r>
                        <a:rPr lang="en-US" sz="1800" kern="1200" dirty="0">
                          <a:solidFill>
                            <a:srgbClr val="FF0000"/>
                          </a:solidFill>
                          <a:effectLst/>
                          <a:latin typeface="+mn-lt"/>
                          <a:ea typeface="+mn-ea"/>
                          <a:cs typeface="+mn-cs"/>
                        </a:rPr>
                        <a:t>-carrying signal is fixed, the signal cease to exist. </a:t>
                      </a:r>
                      <a:endParaRPr lang="es-ES"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50979" marR="50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7829544"/>
                  </a:ext>
                </a:extLst>
              </a:tr>
            </a:tbl>
          </a:graphicData>
        </a:graphic>
      </p:graphicFrame>
    </p:spTree>
    <p:extLst>
      <p:ext uri="{BB962C8B-B14F-4D97-AF65-F5344CB8AC3E}">
        <p14:creationId xmlns:p14="http://schemas.microsoft.com/office/powerpoint/2010/main" val="4231686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D1BD2-B817-A978-D027-7E4CD1BBE573}"/>
              </a:ext>
            </a:extLst>
          </p:cNvPr>
          <p:cNvSpPr>
            <a:spLocks noGrp="1"/>
          </p:cNvSpPr>
          <p:nvPr>
            <p:ph type="title"/>
          </p:nvPr>
        </p:nvSpPr>
        <p:spPr/>
        <p:txBody>
          <a:bodyPr/>
          <a:lstStyle/>
          <a:p>
            <a:r>
              <a:rPr lang="es-ES" dirty="0"/>
              <a:t>RIGHTS GRANTED</a:t>
            </a:r>
          </a:p>
        </p:txBody>
      </p:sp>
      <p:sp>
        <p:nvSpPr>
          <p:cNvPr id="3" name="Marcador de contenido 2">
            <a:extLst>
              <a:ext uri="{FF2B5EF4-FFF2-40B4-BE49-F238E27FC236}">
                <a16:creationId xmlns:a16="http://schemas.microsoft.com/office/drawing/2014/main" id="{881B3907-37A0-F9E0-F541-8521741C0177}"/>
              </a:ext>
            </a:extLst>
          </p:cNvPr>
          <p:cNvSpPr>
            <a:spLocks noGrp="1"/>
          </p:cNvSpPr>
          <p:nvPr>
            <p:ph idx="1"/>
          </p:nvPr>
        </p:nvSpPr>
        <p:spPr/>
        <p:txBody>
          <a:bodyPr>
            <a:normAutofit/>
          </a:bodyPr>
          <a:lstStyle/>
          <a:p>
            <a:pPr marL="0" indent="0" algn="just">
              <a:buNone/>
            </a:pPr>
            <a:r>
              <a:rPr lang="es-ES" dirty="0"/>
              <a:t>-</a:t>
            </a:r>
          </a:p>
        </p:txBody>
      </p:sp>
      <p:pic>
        <p:nvPicPr>
          <p:cNvPr id="4" name="Imagen 3">
            <a:extLst>
              <a:ext uri="{FF2B5EF4-FFF2-40B4-BE49-F238E27FC236}">
                <a16:creationId xmlns:a16="http://schemas.microsoft.com/office/drawing/2014/main" id="{66DDB31F-6B04-13C1-FF2F-0921BA45B86D}"/>
              </a:ext>
            </a:extLst>
          </p:cNvPr>
          <p:cNvPicPr>
            <a:picLocks noChangeAspect="1"/>
          </p:cNvPicPr>
          <p:nvPr/>
        </p:nvPicPr>
        <p:blipFill>
          <a:blip r:embed="rId2"/>
          <a:stretch>
            <a:fillRect/>
          </a:stretch>
        </p:blipFill>
        <p:spPr>
          <a:xfrm>
            <a:off x="9114322" y="321342"/>
            <a:ext cx="2426418" cy="719390"/>
          </a:xfrm>
          <a:prstGeom prst="rect">
            <a:avLst/>
          </a:prstGeom>
        </p:spPr>
      </p:pic>
      <p:sp>
        <p:nvSpPr>
          <p:cNvPr id="5" name="Marcador de número de diapositiva 4">
            <a:extLst>
              <a:ext uri="{FF2B5EF4-FFF2-40B4-BE49-F238E27FC236}">
                <a16:creationId xmlns:a16="http://schemas.microsoft.com/office/drawing/2014/main" id="{0F131087-3624-B888-3339-17861FDD5920}"/>
              </a:ext>
            </a:extLst>
          </p:cNvPr>
          <p:cNvSpPr>
            <a:spLocks noGrp="1"/>
          </p:cNvSpPr>
          <p:nvPr>
            <p:ph type="sldNum" sz="quarter" idx="12"/>
          </p:nvPr>
        </p:nvSpPr>
        <p:spPr/>
        <p:txBody>
          <a:bodyPr/>
          <a:lstStyle/>
          <a:p>
            <a:fld id="{90E7167D-2CC2-4B4F-AD26-FCA442787029}" type="slidenum">
              <a:rPr lang="es-ES" smtClean="0"/>
              <a:t>7</a:t>
            </a:fld>
            <a:endParaRPr lang="es-ES"/>
          </a:p>
        </p:txBody>
      </p:sp>
    </p:spTree>
    <p:extLst>
      <p:ext uri="{BB962C8B-B14F-4D97-AF65-F5344CB8AC3E}">
        <p14:creationId xmlns:p14="http://schemas.microsoft.com/office/powerpoint/2010/main" val="3739763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52E47-D659-0F22-BECB-FDDB9753314A}"/>
              </a:ext>
            </a:extLst>
          </p:cNvPr>
          <p:cNvSpPr>
            <a:spLocks noGrp="1"/>
          </p:cNvSpPr>
          <p:nvPr>
            <p:ph type="title"/>
          </p:nvPr>
        </p:nvSpPr>
        <p:spPr>
          <a:xfrm>
            <a:off x="0" y="0"/>
            <a:ext cx="10515600" cy="1325563"/>
          </a:xfrm>
        </p:spPr>
        <p:txBody>
          <a:bodyPr>
            <a:normAutofit/>
          </a:bodyPr>
          <a:lstStyle/>
          <a:p>
            <a:r>
              <a:rPr lang="es-CL" sz="2000" dirty="0"/>
              <a:t>RIGHT RETRANSMISSION ARTICLE 6 </a:t>
            </a:r>
            <a:endParaRPr lang="en-US" sz="2000" dirty="0"/>
          </a:p>
        </p:txBody>
      </p:sp>
      <p:graphicFrame>
        <p:nvGraphicFramePr>
          <p:cNvPr id="9" name="Content Placeholder 8">
            <a:extLst>
              <a:ext uri="{FF2B5EF4-FFF2-40B4-BE49-F238E27FC236}">
                <a16:creationId xmlns:a16="http://schemas.microsoft.com/office/drawing/2014/main" id="{95BCC63A-0338-EC2E-BA6F-A0DD3A0E5153}"/>
              </a:ext>
            </a:extLst>
          </p:cNvPr>
          <p:cNvGraphicFramePr>
            <a:graphicFrameLocks noGrp="1"/>
          </p:cNvGraphicFramePr>
          <p:nvPr>
            <p:ph idx="1"/>
            <p:extLst>
              <p:ext uri="{D42A27DB-BD31-4B8C-83A1-F6EECF244321}">
                <p14:modId xmlns:p14="http://schemas.microsoft.com/office/powerpoint/2010/main" val="2361770438"/>
              </p:ext>
            </p:extLst>
          </p:nvPr>
        </p:nvGraphicFramePr>
        <p:xfrm>
          <a:off x="200416" y="839245"/>
          <a:ext cx="11624154" cy="6025254"/>
        </p:xfrm>
        <a:graphic>
          <a:graphicData uri="http://schemas.openxmlformats.org/drawingml/2006/table">
            <a:tbl>
              <a:tblPr firstRow="1" bandRow="1">
                <a:tableStyleId>{93296810-A885-4BE3-A3E7-6D5BEEA58F35}</a:tableStyleId>
              </a:tblPr>
              <a:tblGrid>
                <a:gridCol w="5135672">
                  <a:extLst>
                    <a:ext uri="{9D8B030D-6E8A-4147-A177-3AD203B41FA5}">
                      <a16:colId xmlns:a16="http://schemas.microsoft.com/office/drawing/2014/main" val="2029971409"/>
                    </a:ext>
                  </a:extLst>
                </a:gridCol>
                <a:gridCol w="6488482">
                  <a:extLst>
                    <a:ext uri="{9D8B030D-6E8A-4147-A177-3AD203B41FA5}">
                      <a16:colId xmlns:a16="http://schemas.microsoft.com/office/drawing/2014/main" val="4280351314"/>
                    </a:ext>
                  </a:extLst>
                </a:gridCol>
              </a:tblGrid>
              <a:tr h="376614">
                <a:tc>
                  <a:txBody>
                    <a:bodyPr/>
                    <a:lstStyle/>
                    <a:p>
                      <a:r>
                        <a:rPr lang="es-CL" dirty="0"/>
                        <a:t> </a:t>
                      </a:r>
                      <a:endParaRPr lang="en-US" dirty="0"/>
                    </a:p>
                  </a:txBody>
                  <a:tcPr/>
                </a:tc>
                <a:tc>
                  <a:txBody>
                    <a:bodyPr/>
                    <a:lstStyle/>
                    <a:p>
                      <a:endParaRPr lang="en-US" dirty="0"/>
                    </a:p>
                  </a:txBody>
                  <a:tcPr/>
                </a:tc>
                <a:extLst>
                  <a:ext uri="{0D108BD9-81ED-4DB2-BD59-A6C34878D82A}">
                    <a16:rowId xmlns:a16="http://schemas.microsoft.com/office/drawing/2014/main" val="1757962373"/>
                  </a:ext>
                </a:extLst>
              </a:tr>
              <a:tr h="2994022">
                <a:tc>
                  <a:txBody>
                    <a:bodyPr/>
                    <a:lstStyle/>
                    <a:p>
                      <a:pPr>
                        <a:lnSpc>
                          <a:spcPct val="150000"/>
                        </a:lnSpc>
                        <a:buNone/>
                      </a:pPr>
                      <a:r>
                        <a:rPr lang="en-US" sz="1800" dirty="0">
                          <a:effectLst/>
                        </a:rPr>
                        <a:t>(1)	Broadcasting organizations shall enjoy the exclusive right of authorizing the retransmission to the public of their </a:t>
                      </a:r>
                      <a:r>
                        <a:rPr lang="en-US" sz="1800" dirty="0" err="1">
                          <a:effectLst/>
                        </a:rPr>
                        <a:t>programme</a:t>
                      </a:r>
                      <a:r>
                        <a:rPr lang="en-US" sz="1800" dirty="0">
                          <a:effectLst/>
                        </a:rPr>
                        <a:t>-carrying signals by any means.</a:t>
                      </a:r>
                    </a:p>
                    <a:p>
                      <a:pPr>
                        <a:lnSpc>
                          <a:spcPct val="150000"/>
                        </a:lnSpc>
                        <a:buNone/>
                      </a:pPr>
                      <a:r>
                        <a:rPr lang="en-US" sz="1800" dirty="0">
                          <a:effectLst/>
                        </a:rPr>
                        <a:t> </a:t>
                      </a:r>
                      <a:endParaRPr lang="en-US" sz="1800" dirty="0">
                        <a:effectLst/>
                        <a:latin typeface="Arial" panose="020B0604020202020204" pitchFamily="34" charset="0"/>
                        <a:ea typeface="SimSun" panose="02010600030101010101" pitchFamily="2" charset="-122"/>
                      </a:endParaRPr>
                    </a:p>
                  </a:txBody>
                  <a:tcPr marL="63500" marR="63500" marT="63500" marB="63500">
                    <a:no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100" dirty="0">
                          <a:effectLst/>
                        </a:rPr>
                        <a:t> </a:t>
                      </a:r>
                      <a:r>
                        <a:rPr lang="en-US" sz="1600" dirty="0">
                          <a:solidFill>
                            <a:srgbClr val="FF0000"/>
                          </a:solidFill>
                          <a:effectLst/>
                        </a:rPr>
                        <a:t>ADD  </a:t>
                      </a:r>
                      <a:r>
                        <a:rPr lang="en-US" sz="1600" b="0" i="0" dirty="0">
                          <a:solidFill>
                            <a:srgbClr val="FF0000"/>
                          </a:solidFill>
                          <a:effectLst/>
                          <a:latin typeface="Noto Sans Display"/>
                        </a:rPr>
                        <a:t>2) Contracting Parties may in a notification deposited with the Director General of WIPO declare that, instead of the right of authorization provided for in paragraph (1), they will establish a right to equitable remuneration for the RETRANSMISSION of the </a:t>
                      </a:r>
                      <a:r>
                        <a:rPr lang="en-US" sz="1600" b="0" i="0" dirty="0" err="1">
                          <a:solidFill>
                            <a:srgbClr val="FF0000"/>
                          </a:solidFill>
                          <a:effectLst/>
                          <a:latin typeface="Noto Sans Display"/>
                        </a:rPr>
                        <a:t>programme</a:t>
                      </a:r>
                      <a:r>
                        <a:rPr lang="en-US" sz="1600" b="0" i="0" dirty="0">
                          <a:solidFill>
                            <a:srgbClr val="FF0000"/>
                          </a:solidFill>
                          <a:effectLst/>
                          <a:latin typeface="Noto Sans Display"/>
                        </a:rPr>
                        <a:t> carrying signals .  Contracting Parties may also declare that they will set conditions in their legislation for the exercise of the right to equitable remuneration.</a:t>
                      </a:r>
                    </a:p>
                    <a:p>
                      <a:pPr>
                        <a:lnSpc>
                          <a:spcPct val="150000"/>
                        </a:lnSpc>
                        <a:buNone/>
                      </a:pPr>
                      <a:endParaRPr lang="en-US" sz="1100" dirty="0">
                        <a:effectLst/>
                        <a:latin typeface="Arial" panose="020B0604020202020204" pitchFamily="34" charset="0"/>
                        <a:ea typeface="SimSun" panose="02010600030101010101" pitchFamily="2" charset="-122"/>
                      </a:endParaRPr>
                    </a:p>
                  </a:txBody>
                  <a:tcPr marL="63500" marR="63500" marT="63500" marB="63500">
                    <a:noFill/>
                  </a:tcPr>
                </a:tc>
                <a:extLst>
                  <a:ext uri="{0D108BD9-81ED-4DB2-BD59-A6C34878D82A}">
                    <a16:rowId xmlns:a16="http://schemas.microsoft.com/office/drawing/2014/main" val="489657088"/>
                  </a:ext>
                </a:extLst>
              </a:tr>
              <a:tr h="2403861">
                <a:tc>
                  <a:txBody>
                    <a:bodyPr/>
                    <a:lstStyle/>
                    <a:p>
                      <a:pPr>
                        <a:lnSpc>
                          <a:spcPct val="150000"/>
                        </a:lnSpc>
                        <a:buNone/>
                      </a:pPr>
                      <a:r>
                        <a:rPr lang="en-US" sz="1100" dirty="0">
                          <a:effectLst/>
                        </a:rPr>
                        <a:t>(2)	</a:t>
                      </a:r>
                      <a:r>
                        <a:rPr lang="en-US" sz="1400" dirty="0">
                          <a:effectLst/>
                        </a:rPr>
                        <a:t>Any Contracting Party that, before the entry into force of this Treaty, did not provide a right under paragraph (1) to broadcasting organizations in respect of entities that merely retransmit </a:t>
                      </a:r>
                      <a:r>
                        <a:rPr lang="en-US" sz="1400" dirty="0" err="1">
                          <a:effectLst/>
                        </a:rPr>
                        <a:t>programme</a:t>
                      </a:r>
                      <a:r>
                        <a:rPr lang="en-US" sz="1400" dirty="0">
                          <a:effectLst/>
                        </a:rPr>
                        <a:t>-carrying signals for the reception by the public while providing reasonable remuneration to </a:t>
                      </a:r>
                      <a:r>
                        <a:rPr lang="en-US" sz="1400" dirty="0" err="1">
                          <a:effectLst/>
                        </a:rPr>
                        <a:t>rightholders</a:t>
                      </a:r>
                      <a:r>
                        <a:rPr lang="en-US" sz="1400" dirty="0">
                          <a:effectLst/>
                        </a:rPr>
                        <a:t> of the </a:t>
                      </a:r>
                      <a:r>
                        <a:rPr lang="en-US" sz="1400" dirty="0" err="1">
                          <a:effectLst/>
                        </a:rPr>
                        <a:t>programmes</a:t>
                      </a:r>
                      <a:r>
                        <a:rPr lang="en-US" sz="1400" dirty="0">
                          <a:effectLst/>
                        </a:rPr>
                        <a:t> carried by such signals, may continue such a domestic legislative arrangement.</a:t>
                      </a:r>
                    </a:p>
                    <a:p>
                      <a:pPr>
                        <a:lnSpc>
                          <a:spcPct val="150000"/>
                        </a:lnSpc>
                        <a:buNone/>
                      </a:pPr>
                      <a:r>
                        <a:rPr lang="en-US" sz="1400" dirty="0">
                          <a:effectLst/>
                        </a:rPr>
                        <a:t> </a:t>
                      </a:r>
                      <a:endParaRPr lang="en-US" sz="1400" dirty="0">
                        <a:effectLst/>
                        <a:latin typeface="Arial" panose="020B0604020202020204" pitchFamily="34" charset="0"/>
                        <a:ea typeface="SimSun" panose="02010600030101010101" pitchFamily="2" charset="-122"/>
                      </a:endParaRPr>
                    </a:p>
                  </a:txBody>
                  <a:tcPr marL="63500" marR="63500" marT="63500" marB="63500">
                    <a:noFill/>
                  </a:tcPr>
                </a:tc>
                <a:tc>
                  <a:txBody>
                    <a:bodyPr/>
                    <a:lstStyle/>
                    <a:p>
                      <a:pPr>
                        <a:lnSpc>
                          <a:spcPct val="150000"/>
                        </a:lnSpc>
                        <a:buNone/>
                      </a:pPr>
                      <a:r>
                        <a:rPr lang="en-US" sz="1100" dirty="0">
                          <a:effectLst/>
                        </a:rPr>
                        <a:t> </a:t>
                      </a:r>
                      <a:endParaRPr lang="en-US" sz="1100" dirty="0">
                        <a:effectLst/>
                        <a:latin typeface="Arial" panose="020B0604020202020204" pitchFamily="34" charset="0"/>
                        <a:ea typeface="SimSun" panose="02010600030101010101" pitchFamily="2" charset="-122"/>
                      </a:endParaRPr>
                    </a:p>
                  </a:txBody>
                  <a:tcPr marL="63500" marR="63500" marT="63500" marB="63500"/>
                </a:tc>
                <a:extLst>
                  <a:ext uri="{0D108BD9-81ED-4DB2-BD59-A6C34878D82A}">
                    <a16:rowId xmlns:a16="http://schemas.microsoft.com/office/drawing/2014/main" val="221595040"/>
                  </a:ext>
                </a:extLst>
              </a:tr>
            </a:tbl>
          </a:graphicData>
        </a:graphic>
      </p:graphicFrame>
      <p:sp>
        <p:nvSpPr>
          <p:cNvPr id="4" name="Slide Number Placeholder 3">
            <a:extLst>
              <a:ext uri="{FF2B5EF4-FFF2-40B4-BE49-F238E27FC236}">
                <a16:creationId xmlns:a16="http://schemas.microsoft.com/office/drawing/2014/main" id="{E4071216-A447-10A4-6002-BA3C88F4E539}"/>
              </a:ext>
            </a:extLst>
          </p:cNvPr>
          <p:cNvSpPr>
            <a:spLocks noGrp="1"/>
          </p:cNvSpPr>
          <p:nvPr>
            <p:ph type="sldNum" sz="quarter" idx="12"/>
          </p:nvPr>
        </p:nvSpPr>
        <p:spPr/>
        <p:txBody>
          <a:bodyPr/>
          <a:lstStyle/>
          <a:p>
            <a:fld id="{90E7167D-2CC2-4B4F-AD26-FCA442787029}" type="slidenum">
              <a:rPr lang="es-ES" smtClean="0"/>
              <a:t>8</a:t>
            </a:fld>
            <a:endParaRPr lang="es-ES"/>
          </a:p>
        </p:txBody>
      </p:sp>
    </p:spTree>
    <p:extLst>
      <p:ext uri="{BB962C8B-B14F-4D97-AF65-F5344CB8AC3E}">
        <p14:creationId xmlns:p14="http://schemas.microsoft.com/office/powerpoint/2010/main" val="1760552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9DDC2-CF11-0918-13E7-7FCFF1ECB4FA}"/>
              </a:ext>
            </a:extLst>
          </p:cNvPr>
          <p:cNvSpPr>
            <a:spLocks noGrp="1"/>
          </p:cNvSpPr>
          <p:nvPr>
            <p:ph type="title"/>
          </p:nvPr>
        </p:nvSpPr>
        <p:spPr>
          <a:xfrm>
            <a:off x="838200" y="1"/>
            <a:ext cx="10515600" cy="939451"/>
          </a:xfrm>
        </p:spPr>
        <p:txBody>
          <a:bodyPr/>
          <a:lstStyle/>
          <a:p>
            <a:r>
              <a:rPr lang="es-CL" dirty="0" err="1"/>
              <a:t>Right</a:t>
            </a:r>
            <a:r>
              <a:rPr lang="es-CL" dirty="0"/>
              <a:t> </a:t>
            </a:r>
            <a:r>
              <a:rPr lang="es-CL" dirty="0" err="1"/>
              <a:t>of</a:t>
            </a:r>
            <a:r>
              <a:rPr lang="es-CL" dirty="0"/>
              <a:t> </a:t>
            </a:r>
            <a:r>
              <a:rPr lang="es-CL" dirty="0" err="1"/>
              <a:t>fixation</a:t>
            </a:r>
            <a:r>
              <a:rPr lang="es-CL" dirty="0"/>
              <a:t> </a:t>
            </a:r>
            <a:r>
              <a:rPr lang="es-CL" dirty="0" err="1"/>
              <a:t>Article</a:t>
            </a:r>
            <a:r>
              <a:rPr lang="es-CL" dirty="0"/>
              <a:t> 7 </a:t>
            </a:r>
            <a:endParaRPr lang="en-US" dirty="0"/>
          </a:p>
        </p:txBody>
      </p:sp>
      <p:sp>
        <p:nvSpPr>
          <p:cNvPr id="4" name="Slide Number Placeholder 3">
            <a:extLst>
              <a:ext uri="{FF2B5EF4-FFF2-40B4-BE49-F238E27FC236}">
                <a16:creationId xmlns:a16="http://schemas.microsoft.com/office/drawing/2014/main" id="{1C436F0A-5719-5F91-3E4C-B277FD47C2C2}"/>
              </a:ext>
            </a:extLst>
          </p:cNvPr>
          <p:cNvSpPr>
            <a:spLocks noGrp="1"/>
          </p:cNvSpPr>
          <p:nvPr>
            <p:ph type="sldNum" sz="quarter" idx="12"/>
          </p:nvPr>
        </p:nvSpPr>
        <p:spPr/>
        <p:txBody>
          <a:bodyPr/>
          <a:lstStyle/>
          <a:p>
            <a:fld id="{90E7167D-2CC2-4B4F-AD26-FCA442787029}" type="slidenum">
              <a:rPr lang="es-ES" smtClean="0"/>
              <a:t>9</a:t>
            </a:fld>
            <a:endParaRPr lang="es-ES"/>
          </a:p>
        </p:txBody>
      </p:sp>
      <p:sp>
        <p:nvSpPr>
          <p:cNvPr id="9" name="Content Placeholder 8">
            <a:extLst>
              <a:ext uri="{FF2B5EF4-FFF2-40B4-BE49-F238E27FC236}">
                <a16:creationId xmlns:a16="http://schemas.microsoft.com/office/drawing/2014/main" id="{31B85DE9-0567-29BE-DCFC-1E48EA8A4570}"/>
              </a:ext>
            </a:extLst>
          </p:cNvPr>
          <p:cNvSpPr>
            <a:spLocks noGrp="1"/>
          </p:cNvSpPr>
          <p:nvPr>
            <p:ph idx="1"/>
          </p:nvPr>
        </p:nvSpPr>
        <p:spPr/>
        <p:txBody>
          <a:bodyPr>
            <a:normAutofit fontScale="92500" lnSpcReduction="20000"/>
          </a:bodyPr>
          <a:lstStyle/>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Article 7</a:t>
            </a:r>
            <a:endParaRPr lang="en-US" sz="2800" b="0" i="0" u="none" strike="noStrike" dirty="0">
              <a:effectLst/>
              <a:latin typeface="Arial" panose="020B0604020202020204" pitchFamily="34" charset="0"/>
            </a:endParaRPr>
          </a:p>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Right of Fixation</a:t>
            </a:r>
            <a:endParaRPr lang="en-US" sz="2800" b="0" i="0" u="none" strike="noStrike" dirty="0">
              <a:effectLst/>
              <a:latin typeface="Arial" panose="020B0604020202020204" pitchFamily="34" charset="0"/>
            </a:endParaRPr>
          </a:p>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Broadcasting organizations shall enjoy the exclusive right of authorizing the fixation of their </a:t>
            </a:r>
            <a:r>
              <a:rPr lang="en-US" sz="2800" b="1" i="0" u="none" strike="noStrike" kern="1200" dirty="0" err="1">
                <a:solidFill>
                  <a:srgbClr val="FFFFFF"/>
                </a:solidFill>
                <a:effectLst/>
                <a:latin typeface="Aptos" panose="020B0004020202020204" pitchFamily="34" charset="0"/>
              </a:rPr>
              <a:t>programme</a:t>
            </a:r>
            <a:r>
              <a:rPr lang="en-US" sz="2800" b="1" i="0" u="none" strike="noStrike" kern="1200" dirty="0">
                <a:solidFill>
                  <a:srgbClr val="FFFFFF"/>
                </a:solidFill>
                <a:effectLst/>
                <a:latin typeface="Aptos" panose="020B0004020202020204" pitchFamily="34" charset="0"/>
              </a:rPr>
              <a:t>-carrying signals.</a:t>
            </a:r>
            <a:endParaRPr lang="en-US" sz="2800" b="0" i="0" u="none" strike="noStrike" dirty="0">
              <a:effectLst/>
              <a:latin typeface="Arial" panose="020B0604020202020204" pitchFamily="34" charset="0"/>
            </a:endParaRPr>
          </a:p>
          <a:p>
            <a:pPr marL="0" algn="l" rtl="0" eaLnBrk="1" fontAlgn="t" latinLnBrk="0" hangingPunct="1">
              <a:buNone/>
            </a:pPr>
            <a:r>
              <a:rPr lang="en-US" sz="2800" b="1" i="0" u="none" strike="noStrike" kern="1200" dirty="0">
                <a:solidFill>
                  <a:srgbClr val="FFFFFF"/>
                </a:solidFill>
                <a:effectLst/>
                <a:latin typeface="Aptos" panose="020B0004020202020204" pitchFamily="34" charset="0"/>
              </a:rPr>
              <a:t>	</a:t>
            </a:r>
            <a:endParaRPr lang="en-US" sz="2800" b="0" i="0" u="none" strike="noStrike" dirty="0">
              <a:effectLst/>
              <a:latin typeface="Arial" panose="020B0604020202020204" pitchFamily="34" charset="0"/>
            </a:endParaRPr>
          </a:p>
          <a:p>
            <a:pPr marL="0" algn="l" rtl="0" eaLnBrk="1" fontAlgn="t" latinLnBrk="0" hangingPunct="1"/>
            <a:r>
              <a:rPr lang="en-US" sz="2800" b="1" i="0" u="none" strike="noStrike" kern="1200" dirty="0">
                <a:solidFill>
                  <a:srgbClr val="FFFFFF"/>
                </a:solidFill>
                <a:effectLst/>
                <a:latin typeface="Aptos" panose="020B0004020202020204" pitchFamily="34" charset="0"/>
              </a:rPr>
              <a:t>ADD  2) Contracting Parties may in a notification deposited with the Director General of WIPO declare that, instead of the right of authorization provided for in paragraph (1), they will establish a right to equitable remuneration for the fixation  of the </a:t>
            </a:r>
            <a:r>
              <a:rPr lang="en-US" sz="2800" b="1" i="0" u="none" strike="noStrike" kern="1200" dirty="0" err="1">
                <a:solidFill>
                  <a:srgbClr val="FFFFFF"/>
                </a:solidFill>
                <a:effectLst/>
                <a:latin typeface="Aptos" panose="020B0004020202020204" pitchFamily="34" charset="0"/>
              </a:rPr>
              <a:t>programme</a:t>
            </a:r>
            <a:r>
              <a:rPr lang="en-US" sz="2800" b="1" i="0" u="none" strike="noStrike" kern="1200" dirty="0">
                <a:solidFill>
                  <a:srgbClr val="FFFFFF"/>
                </a:solidFill>
                <a:effectLst/>
                <a:latin typeface="Aptos" panose="020B0004020202020204" pitchFamily="34" charset="0"/>
              </a:rPr>
              <a:t> carrying signals .  Contracting Parties may also declare that they will set conditions in their legislation for the exercise of the right to equitable remuneration.</a:t>
            </a:r>
            <a:endParaRPr lang="en-US" sz="2800" b="0" i="0" u="none" strike="noStrike" dirty="0">
              <a:effectLst/>
              <a:latin typeface="Arial" panose="020B0604020202020204" pitchFamily="34" charset="0"/>
            </a:endParaRPr>
          </a:p>
          <a:p>
            <a:endParaRPr lang="en-US" dirty="0"/>
          </a:p>
        </p:txBody>
      </p:sp>
      <p:graphicFrame>
        <p:nvGraphicFramePr>
          <p:cNvPr id="10" name="Table 9">
            <a:extLst>
              <a:ext uri="{FF2B5EF4-FFF2-40B4-BE49-F238E27FC236}">
                <a16:creationId xmlns:a16="http://schemas.microsoft.com/office/drawing/2014/main" id="{49B66459-6762-A686-27C8-7043993BD45E}"/>
              </a:ext>
            </a:extLst>
          </p:cNvPr>
          <p:cNvGraphicFramePr>
            <a:graphicFrameLocks noGrp="1"/>
          </p:cNvGraphicFramePr>
          <p:nvPr>
            <p:extLst>
              <p:ext uri="{D42A27DB-BD31-4B8C-83A1-F6EECF244321}">
                <p14:modId xmlns:p14="http://schemas.microsoft.com/office/powerpoint/2010/main" val="3796157852"/>
              </p:ext>
            </p:extLst>
          </p:nvPr>
        </p:nvGraphicFramePr>
        <p:xfrm>
          <a:off x="1377863" y="1118839"/>
          <a:ext cx="8782138" cy="5414737"/>
        </p:xfrm>
        <a:graphic>
          <a:graphicData uri="http://schemas.openxmlformats.org/drawingml/2006/table">
            <a:tbl>
              <a:tblPr firstRow="1" bandRow="1">
                <a:tableStyleId>{5940675A-B579-460E-94D1-54222C63F5DA}</a:tableStyleId>
              </a:tblPr>
              <a:tblGrid>
                <a:gridCol w="4359058">
                  <a:extLst>
                    <a:ext uri="{9D8B030D-6E8A-4147-A177-3AD203B41FA5}">
                      <a16:colId xmlns:a16="http://schemas.microsoft.com/office/drawing/2014/main" val="893358907"/>
                    </a:ext>
                  </a:extLst>
                </a:gridCol>
                <a:gridCol w="4423080">
                  <a:extLst>
                    <a:ext uri="{9D8B030D-6E8A-4147-A177-3AD203B41FA5}">
                      <a16:colId xmlns:a16="http://schemas.microsoft.com/office/drawing/2014/main" val="2776039383"/>
                    </a:ext>
                  </a:extLst>
                </a:gridCol>
              </a:tblGrid>
              <a:tr h="659857">
                <a:tc>
                  <a:txBody>
                    <a:bodyPr/>
                    <a:lstStyle/>
                    <a:p>
                      <a:r>
                        <a:rPr lang="es-CL" dirty="0"/>
                        <a:t>CURRENT TEXT </a:t>
                      </a:r>
                      <a:endParaRPr lang="en-US" dirty="0"/>
                    </a:p>
                  </a:txBody>
                  <a:tcPr/>
                </a:tc>
                <a:tc>
                  <a:txBody>
                    <a:bodyPr/>
                    <a:lstStyle/>
                    <a:p>
                      <a:r>
                        <a:rPr lang="es-CL" dirty="0"/>
                        <a:t>PROPOSAL</a:t>
                      </a:r>
                      <a:endParaRPr lang="en-US" dirty="0"/>
                    </a:p>
                  </a:txBody>
                  <a:tcPr/>
                </a:tc>
                <a:extLst>
                  <a:ext uri="{0D108BD9-81ED-4DB2-BD59-A6C34878D82A}">
                    <a16:rowId xmlns:a16="http://schemas.microsoft.com/office/drawing/2014/main" val="4165066719"/>
                  </a:ext>
                </a:extLst>
              </a:tr>
              <a:tr h="2377720">
                <a:tc>
                  <a:txBody>
                    <a:bodyPr/>
                    <a:lstStyle/>
                    <a:p>
                      <a:r>
                        <a:rPr lang="en-US" dirty="0"/>
                        <a:t>Broadcasting organizations shall enjoy the exclusive right of authorizing the fixation of their </a:t>
                      </a:r>
                      <a:r>
                        <a:rPr lang="en-US" dirty="0" err="1"/>
                        <a:t>programme</a:t>
                      </a:r>
                      <a:r>
                        <a:rPr lang="en-US" dirty="0"/>
                        <a:t>-carrying signals.</a:t>
                      </a:r>
                    </a:p>
                    <a:p>
                      <a:r>
                        <a:rPr lang="en-US" dirty="0"/>
                        <a:t>	</a:t>
                      </a:r>
                    </a:p>
                    <a:p>
                      <a:endParaRPr lang="en-US" dirty="0"/>
                    </a:p>
                  </a:txBody>
                  <a:tcPr/>
                </a:tc>
                <a:tc>
                  <a:txBody>
                    <a:bodyPr/>
                    <a:lstStyle/>
                    <a:p>
                      <a:endParaRPr lang="en-US" dirty="0"/>
                    </a:p>
                    <a:p>
                      <a:endParaRPr lang="en-US" dirty="0"/>
                    </a:p>
                    <a:p>
                      <a:endParaRPr lang="en-US" dirty="0"/>
                    </a:p>
                    <a:p>
                      <a:endParaRPr lang="en-US" dirty="0"/>
                    </a:p>
                    <a:p>
                      <a:endParaRPr lang="en-US" dirty="0"/>
                    </a:p>
                    <a:p>
                      <a:endParaRPr lang="en-US" dirty="0"/>
                    </a:p>
                    <a:p>
                      <a:r>
                        <a:rPr lang="en-US" dirty="0"/>
                        <a:t>ADD  2) Contracting Parties may in a notification deposited with the Director General of WIPO declare that, instead of the right of authorization provided for in paragraph (1), they will establish a right to equitable remuneration for the fixation  of the </a:t>
                      </a:r>
                      <a:r>
                        <a:rPr lang="en-US" dirty="0" err="1"/>
                        <a:t>programme</a:t>
                      </a:r>
                      <a:r>
                        <a:rPr lang="en-US" dirty="0"/>
                        <a:t> carrying signals Contracting Parties may also declare that they will set conditions in their legislation for the exercise of the right to equitable remuneration.</a:t>
                      </a:r>
                    </a:p>
                  </a:txBody>
                  <a:tcPr/>
                </a:tc>
                <a:extLst>
                  <a:ext uri="{0D108BD9-81ED-4DB2-BD59-A6C34878D82A}">
                    <a16:rowId xmlns:a16="http://schemas.microsoft.com/office/drawing/2014/main" val="1191219784"/>
                  </a:ext>
                </a:extLst>
              </a:tr>
            </a:tbl>
          </a:graphicData>
        </a:graphic>
      </p:graphicFrame>
    </p:spTree>
    <p:extLst>
      <p:ext uri="{BB962C8B-B14F-4D97-AF65-F5344CB8AC3E}">
        <p14:creationId xmlns:p14="http://schemas.microsoft.com/office/powerpoint/2010/main" val="19366991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e8891ba-47a1-4c4c-ab3a-44f86567424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CB4642999442A64EB745A5F4B31BBA17" ma:contentTypeVersion="14" ma:contentTypeDescription="Crear nuevo documento." ma:contentTypeScope="" ma:versionID="3c0bfe537434f45fd02357e1cea0c955">
  <xsd:schema xmlns:xsd="http://www.w3.org/2001/XMLSchema" xmlns:xs="http://www.w3.org/2001/XMLSchema" xmlns:p="http://schemas.microsoft.com/office/2006/metadata/properties" xmlns:ns3="de8891ba-47a1-4c4c-ab3a-44f86567424c" xmlns:ns4="4896a82d-20f0-4e59-abaa-2aaa87cb72a0" targetNamespace="http://schemas.microsoft.com/office/2006/metadata/properties" ma:root="true" ma:fieldsID="1716b6b645650fa1c1c4574ebdb3635b" ns3:_="" ns4:_="">
    <xsd:import namespace="de8891ba-47a1-4c4c-ab3a-44f86567424c"/>
    <xsd:import namespace="4896a82d-20f0-4e59-abaa-2aaa87cb72a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SearchProperties" minOccurs="0"/>
                <xsd:element ref="ns3:MediaServiceSystemTags" minOccurs="0"/>
                <xsd:element ref="ns3:MediaServiceDateTaken"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891ba-47a1-4c4c-ab3a-44f8656742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96a82d-20f0-4e59-abaa-2aaa87cb72a0"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SharingHintHash" ma:index="14"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C9B870-D700-41FC-BC99-05516559DFA9}">
  <ds:schemaRefs>
    <ds:schemaRef ds:uri="http://purl.org/dc/dcmitype/"/>
    <ds:schemaRef ds:uri="http://schemas.microsoft.com/office/2006/documentManagement/types"/>
    <ds:schemaRef ds:uri="4896a82d-20f0-4e59-abaa-2aaa87cb72a0"/>
    <ds:schemaRef ds:uri="http://purl.org/dc/elements/1.1/"/>
    <ds:schemaRef ds:uri="de8891ba-47a1-4c4c-ab3a-44f86567424c"/>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959E5AF-22E2-43CB-94A5-F1FFAABA56C5}">
  <ds:schemaRefs>
    <ds:schemaRef ds:uri="http://schemas.microsoft.com/sharepoint/v3/contenttype/forms"/>
  </ds:schemaRefs>
</ds:datastoreItem>
</file>

<file path=customXml/itemProps3.xml><?xml version="1.0" encoding="utf-8"?>
<ds:datastoreItem xmlns:ds="http://schemas.openxmlformats.org/officeDocument/2006/customXml" ds:itemID="{8617EB41-6A7E-45ED-85CB-C568CA8F8A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891ba-47a1-4c4c-ab3a-44f86567424c"/>
    <ds:schemaRef ds:uri="4896a82d-20f0-4e59-abaa-2aaa87cb72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2379</TotalTime>
  <Words>2817</Words>
  <Application>Microsoft Office PowerPoint</Application>
  <PresentationFormat>Widescreen</PresentationFormat>
  <Paragraphs>162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Aptos Display</vt:lpstr>
      <vt:lpstr>Arial</vt:lpstr>
      <vt:lpstr>Noto Sans Display</vt:lpstr>
      <vt:lpstr>Times New Roman</vt:lpstr>
      <vt:lpstr>Tema de Office</vt:lpstr>
      <vt:lpstr>PROPOSALS ON THE DRAFT WIPO BROADCASTING ORGANIZATIONS TREATY</vt:lpstr>
      <vt:lpstr>BENEFICIARIES OF PROTECTION.</vt:lpstr>
      <vt:lpstr>Art. 2  Definition of Broadcasting O.</vt:lpstr>
      <vt:lpstr>Article 4 Beneficiaries of Protection </vt:lpstr>
      <vt:lpstr>OBJECT OF PROTECTION.</vt:lpstr>
      <vt:lpstr>Art. 2: Programme – carrying signal.</vt:lpstr>
      <vt:lpstr>RIGHTS GRANTED</vt:lpstr>
      <vt:lpstr>RIGHT RETRANSMISSION ARTICLE 6 </vt:lpstr>
      <vt:lpstr>Right of fixation Article 7 </vt:lpstr>
      <vt:lpstr> Protection of Signals Used in Making Available to the Public of Stored Programmes   </vt:lpstr>
      <vt:lpstr>Rights  of Broadcaster missing. (Ephemeral recordings) </vt:lpstr>
      <vt:lpstr>EXCEPTIONS AND LIMITATIONS</vt:lpstr>
      <vt:lpstr>Art. 11 EXCEPTIONS AND LIMITATIONS ON THE BROADCASTING TREATY</vt:lpstr>
      <vt:lpstr>Art. 11 EXCEPTIONS AND LIMITATIONS ON THE BROADCASTING TREATY</vt:lpstr>
      <vt:lpstr>Carve out for remunerated exceptions.</vt:lpstr>
      <vt:lpstr>ENTRY INTO FORCE</vt:lpstr>
      <vt:lpstr>Art. 16 ENTRY INTO FORCE</vt:lpstr>
      <vt:lpstr>TERM OF PROTECTION</vt:lpstr>
      <vt:lpstr>TERM OF PROTECTION</vt:lpstr>
      <vt:lpstr>PROTECTION OF CONTENT MATTER ART-1</vt:lpstr>
      <vt:lpstr>Art. 17 PROVISIONS ON ENFORCEMENT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Adan Gonzalez</dc:creator>
  <cp:lastModifiedBy>inno va</cp:lastModifiedBy>
  <cp:revision>5</cp:revision>
  <dcterms:created xsi:type="dcterms:W3CDTF">2025-04-01T09:51:41Z</dcterms:created>
  <dcterms:modified xsi:type="dcterms:W3CDTF">2025-04-03T03:32:39Z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0x010100CB4642999442A64EB745A5F4B31BBA17</vt:lpwstr>
  </property>
</Properties>
</file>